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5" r:id="rId15"/>
    <p:sldId id="276" r:id="rId16"/>
    <p:sldId id="270" r:id="rId17"/>
    <p:sldId id="271" r:id="rId18"/>
    <p:sldId id="272" r:id="rId19"/>
    <p:sldId id="277" r:id="rId20"/>
    <p:sldId id="273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D26CB-C5FD-464D-8515-2DDE9AF3E912}" v="26" dt="2024-12-15T05:32:41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94660"/>
  </p:normalViewPr>
  <p:slideViewPr>
    <p:cSldViewPr snapToGrid="0">
      <p:cViewPr>
        <p:scale>
          <a:sx n="51" d="100"/>
          <a:sy n="51" d="100"/>
        </p:scale>
        <p:origin x="29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dy Sutton" userId="37894d8d11c05eac" providerId="LiveId" clId="{F24D26CB-C5FD-464D-8515-2DDE9AF3E912}"/>
    <pc:docChg chg="undo redo custSel addSld delSld modSld">
      <pc:chgData name="Kennedy Sutton" userId="37894d8d11c05eac" providerId="LiveId" clId="{F24D26CB-C5FD-464D-8515-2DDE9AF3E912}" dt="2024-12-15T05:37:11.631" v="3875" actId="26606"/>
      <pc:docMkLst>
        <pc:docMk/>
      </pc:docMkLst>
      <pc:sldChg chg="modSp mod">
        <pc:chgData name="Kennedy Sutton" userId="37894d8d11c05eac" providerId="LiveId" clId="{F24D26CB-C5FD-464D-8515-2DDE9AF3E912}" dt="2024-12-15T04:58:33.100" v="2518" actId="20577"/>
        <pc:sldMkLst>
          <pc:docMk/>
          <pc:sldMk cId="3490515710" sldId="256"/>
        </pc:sldMkLst>
        <pc:spChg chg="mod">
          <ac:chgData name="Kennedy Sutton" userId="37894d8d11c05eac" providerId="LiveId" clId="{F24D26CB-C5FD-464D-8515-2DDE9AF3E912}" dt="2024-12-15T04:58:33.100" v="2518" actId="20577"/>
          <ac:spMkLst>
            <pc:docMk/>
            <pc:sldMk cId="3490515710" sldId="256"/>
            <ac:spMk id="2" creationId="{EBEF8396-F1C7-6BDE-DF7A-4603976DDBF6}"/>
          </ac:spMkLst>
        </pc:spChg>
      </pc:sldChg>
      <pc:sldChg chg="addSp delSp modSp mod modClrScheme chgLayout">
        <pc:chgData name="Kennedy Sutton" userId="37894d8d11c05eac" providerId="LiveId" clId="{F24D26CB-C5FD-464D-8515-2DDE9AF3E912}" dt="2024-12-15T04:55:42.800" v="2474" actId="5793"/>
        <pc:sldMkLst>
          <pc:docMk/>
          <pc:sldMk cId="784424611" sldId="257"/>
        </pc:sldMkLst>
        <pc:spChg chg="mod ord">
          <ac:chgData name="Kennedy Sutton" userId="37894d8d11c05eac" providerId="LiveId" clId="{F24D26CB-C5FD-464D-8515-2DDE9AF3E912}" dt="2024-12-15T04:53:58.398" v="2462" actId="14100"/>
          <ac:spMkLst>
            <pc:docMk/>
            <pc:sldMk cId="784424611" sldId="257"/>
            <ac:spMk id="2" creationId="{A0460720-F764-C73E-F0AF-064E5C495FA2}"/>
          </ac:spMkLst>
        </pc:spChg>
        <pc:spChg chg="del mod ord">
          <ac:chgData name="Kennedy Sutton" userId="37894d8d11c05eac" providerId="LiveId" clId="{F24D26CB-C5FD-464D-8515-2DDE9AF3E912}" dt="2024-12-15T04:53:50.958" v="2461" actId="700"/>
          <ac:spMkLst>
            <pc:docMk/>
            <pc:sldMk cId="784424611" sldId="257"/>
            <ac:spMk id="3" creationId="{8B44A813-A12B-906D-BDC6-73A044258909}"/>
          </ac:spMkLst>
        </pc:spChg>
        <pc:spChg chg="del">
          <ac:chgData name="Kennedy Sutton" userId="37894d8d11c05eac" providerId="LiveId" clId="{F24D26CB-C5FD-464D-8515-2DDE9AF3E912}" dt="2024-12-15T04:53:50.958" v="2461" actId="700"/>
          <ac:spMkLst>
            <pc:docMk/>
            <pc:sldMk cId="784424611" sldId="257"/>
            <ac:spMk id="4" creationId="{441C54FD-8BDF-EBBE-D40D-7C869EA01856}"/>
          </ac:spMkLst>
        </pc:spChg>
        <pc:spChg chg="add mod ord">
          <ac:chgData name="Kennedy Sutton" userId="37894d8d11c05eac" providerId="LiveId" clId="{F24D26CB-C5FD-464D-8515-2DDE9AF3E912}" dt="2024-12-15T04:55:42.800" v="2474" actId="5793"/>
          <ac:spMkLst>
            <pc:docMk/>
            <pc:sldMk cId="784424611" sldId="257"/>
            <ac:spMk id="5" creationId="{C73CDDC0-A667-7938-B230-A979690294D1}"/>
          </ac:spMkLst>
        </pc:spChg>
      </pc:sldChg>
      <pc:sldChg chg="modSp mod">
        <pc:chgData name="Kennedy Sutton" userId="37894d8d11c05eac" providerId="LiveId" clId="{F24D26CB-C5FD-464D-8515-2DDE9AF3E912}" dt="2024-12-14T21:45:39.349" v="1173" actId="113"/>
        <pc:sldMkLst>
          <pc:docMk/>
          <pc:sldMk cId="3774862064" sldId="258"/>
        </pc:sldMkLst>
        <pc:spChg chg="mod">
          <ac:chgData name="Kennedy Sutton" userId="37894d8d11c05eac" providerId="LiveId" clId="{F24D26CB-C5FD-464D-8515-2DDE9AF3E912}" dt="2024-12-14T21:45:39.349" v="1173" actId="113"/>
          <ac:spMkLst>
            <pc:docMk/>
            <pc:sldMk cId="3774862064" sldId="258"/>
            <ac:spMk id="3" creationId="{46EB8EBA-BC64-53DB-E6A6-17F124616A60}"/>
          </ac:spMkLst>
        </pc:spChg>
      </pc:sldChg>
      <pc:sldChg chg="modSp mod">
        <pc:chgData name="Kennedy Sutton" userId="37894d8d11c05eac" providerId="LiveId" clId="{F24D26CB-C5FD-464D-8515-2DDE9AF3E912}" dt="2024-12-15T04:57:31.127" v="2507" actId="14100"/>
        <pc:sldMkLst>
          <pc:docMk/>
          <pc:sldMk cId="3713428612" sldId="259"/>
        </pc:sldMkLst>
        <pc:spChg chg="mod">
          <ac:chgData name="Kennedy Sutton" userId="37894d8d11c05eac" providerId="LiveId" clId="{F24D26CB-C5FD-464D-8515-2DDE9AF3E912}" dt="2024-12-15T04:57:31.127" v="2507" actId="14100"/>
          <ac:spMkLst>
            <pc:docMk/>
            <pc:sldMk cId="3713428612" sldId="259"/>
            <ac:spMk id="2" creationId="{133A8AFB-9878-3C87-7DCD-93CF2E41106F}"/>
          </ac:spMkLst>
        </pc:spChg>
      </pc:sldChg>
      <pc:sldChg chg="modSp new mod">
        <pc:chgData name="Kennedy Sutton" userId="37894d8d11c05eac" providerId="LiveId" clId="{F24D26CB-C5FD-464D-8515-2DDE9AF3E912}" dt="2024-12-14T21:45:05.652" v="1167" actId="113"/>
        <pc:sldMkLst>
          <pc:docMk/>
          <pc:sldMk cId="3271975782" sldId="261"/>
        </pc:sldMkLst>
        <pc:spChg chg="mod">
          <ac:chgData name="Kennedy Sutton" userId="37894d8d11c05eac" providerId="LiveId" clId="{F24D26CB-C5FD-464D-8515-2DDE9AF3E912}" dt="2024-12-14T21:08:52.798" v="451" actId="14100"/>
          <ac:spMkLst>
            <pc:docMk/>
            <pc:sldMk cId="3271975782" sldId="261"/>
            <ac:spMk id="2" creationId="{F88763CA-BF79-4D88-F39C-53854886A2CB}"/>
          </ac:spMkLst>
        </pc:spChg>
        <pc:spChg chg="mod">
          <ac:chgData name="Kennedy Sutton" userId="37894d8d11c05eac" providerId="LiveId" clId="{F24D26CB-C5FD-464D-8515-2DDE9AF3E912}" dt="2024-12-14T21:45:05.652" v="1167" actId="113"/>
          <ac:spMkLst>
            <pc:docMk/>
            <pc:sldMk cId="3271975782" sldId="261"/>
            <ac:spMk id="3" creationId="{7143E80E-EF85-8693-DE93-330DFC1D7475}"/>
          </ac:spMkLst>
        </pc:spChg>
      </pc:sldChg>
      <pc:sldChg chg="modSp new mod">
        <pc:chgData name="Kennedy Sutton" userId="37894d8d11c05eac" providerId="LiveId" clId="{F24D26CB-C5FD-464D-8515-2DDE9AF3E912}" dt="2024-12-14T21:46:11.983" v="1176" actId="2711"/>
        <pc:sldMkLst>
          <pc:docMk/>
          <pc:sldMk cId="3991323405" sldId="262"/>
        </pc:sldMkLst>
        <pc:spChg chg="mod">
          <ac:chgData name="Kennedy Sutton" userId="37894d8d11c05eac" providerId="LiveId" clId="{F24D26CB-C5FD-464D-8515-2DDE9AF3E912}" dt="2024-12-14T21:42:58.429" v="1131" actId="14100"/>
          <ac:spMkLst>
            <pc:docMk/>
            <pc:sldMk cId="3991323405" sldId="262"/>
            <ac:spMk id="2" creationId="{831E34E6-B007-F752-E0BB-2949EA579207}"/>
          </ac:spMkLst>
        </pc:spChg>
        <pc:spChg chg="mod">
          <ac:chgData name="Kennedy Sutton" userId="37894d8d11c05eac" providerId="LiveId" clId="{F24D26CB-C5FD-464D-8515-2DDE9AF3E912}" dt="2024-12-14T21:46:11.983" v="1176" actId="2711"/>
          <ac:spMkLst>
            <pc:docMk/>
            <pc:sldMk cId="3991323405" sldId="262"/>
            <ac:spMk id="3" creationId="{D876FC50-B4BD-510C-4C75-AE8355DD9E42}"/>
          </ac:spMkLst>
        </pc:spChg>
      </pc:sldChg>
      <pc:sldChg chg="addSp delSp modSp new mod modClrScheme chgLayout">
        <pc:chgData name="Kennedy Sutton" userId="37894d8d11c05eac" providerId="LiveId" clId="{F24D26CB-C5FD-464D-8515-2DDE9AF3E912}" dt="2024-12-14T21:49:59.521" v="1208"/>
        <pc:sldMkLst>
          <pc:docMk/>
          <pc:sldMk cId="2073367291" sldId="263"/>
        </pc:sldMkLst>
        <pc:spChg chg="mod ord">
          <ac:chgData name="Kennedy Sutton" userId="37894d8d11c05eac" providerId="LiveId" clId="{F24D26CB-C5FD-464D-8515-2DDE9AF3E912}" dt="2024-12-14T21:49:10.438" v="1205" actId="20577"/>
          <ac:spMkLst>
            <pc:docMk/>
            <pc:sldMk cId="2073367291" sldId="263"/>
            <ac:spMk id="2" creationId="{E6D339DE-F718-62AA-E912-D08499C9DB51}"/>
          </ac:spMkLst>
        </pc:spChg>
        <pc:spChg chg="del mod ord">
          <ac:chgData name="Kennedy Sutton" userId="37894d8d11c05eac" providerId="LiveId" clId="{F24D26CB-C5FD-464D-8515-2DDE9AF3E912}" dt="2024-12-14T21:48:41.261" v="1196" actId="700"/>
          <ac:spMkLst>
            <pc:docMk/>
            <pc:sldMk cId="2073367291" sldId="263"/>
            <ac:spMk id="3" creationId="{0B5EF15B-21F9-2387-80DB-98DFC53C64ED}"/>
          </ac:spMkLst>
        </pc:spChg>
        <pc:spChg chg="add del mod ord">
          <ac:chgData name="Kennedy Sutton" userId="37894d8d11c05eac" providerId="LiveId" clId="{F24D26CB-C5FD-464D-8515-2DDE9AF3E912}" dt="2024-12-14T21:49:35.837" v="1206"/>
          <ac:spMkLst>
            <pc:docMk/>
            <pc:sldMk cId="2073367291" sldId="263"/>
            <ac:spMk id="4" creationId="{91625376-D471-17D5-8BFD-D837321AE6A4}"/>
          </ac:spMkLst>
        </pc:spChg>
        <pc:spChg chg="add del mod ord">
          <ac:chgData name="Kennedy Sutton" userId="37894d8d11c05eac" providerId="LiveId" clId="{F24D26CB-C5FD-464D-8515-2DDE9AF3E912}" dt="2024-12-14T21:49:59.521" v="1208"/>
          <ac:spMkLst>
            <pc:docMk/>
            <pc:sldMk cId="2073367291" sldId="263"/>
            <ac:spMk id="5" creationId="{9CDE77B3-31D9-8FAC-1910-9582AA45DED8}"/>
          </ac:spMkLst>
        </pc:spChg>
        <pc:picChg chg="add mod">
          <ac:chgData name="Kennedy Sutton" userId="37894d8d11c05eac" providerId="LiveId" clId="{F24D26CB-C5FD-464D-8515-2DDE9AF3E912}" dt="2024-12-14T21:49:35.837" v="1206"/>
          <ac:picMkLst>
            <pc:docMk/>
            <pc:sldMk cId="2073367291" sldId="263"/>
            <ac:picMk id="6" creationId="{FE3DC275-2E3F-8C80-87CA-889A075DCECF}"/>
          </ac:picMkLst>
        </pc:picChg>
        <pc:picChg chg="add mod">
          <ac:chgData name="Kennedy Sutton" userId="37894d8d11c05eac" providerId="LiveId" clId="{F24D26CB-C5FD-464D-8515-2DDE9AF3E912}" dt="2024-12-14T21:49:59.521" v="1208"/>
          <ac:picMkLst>
            <pc:docMk/>
            <pc:sldMk cId="2073367291" sldId="263"/>
            <ac:picMk id="7" creationId="{EBC962FB-5CC5-07FE-B3D6-B1541ADD1BBE}"/>
          </ac:picMkLst>
        </pc:picChg>
      </pc:sldChg>
      <pc:sldChg chg="addSp delSp modSp new mod setBg modClrScheme chgLayout">
        <pc:chgData name="Kennedy Sutton" userId="37894d8d11c05eac" providerId="LiveId" clId="{F24D26CB-C5FD-464D-8515-2DDE9AF3E912}" dt="2024-12-14T21:52:59.198" v="1258" actId="14100"/>
        <pc:sldMkLst>
          <pc:docMk/>
          <pc:sldMk cId="4287306636" sldId="264"/>
        </pc:sldMkLst>
        <pc:spChg chg="del mod ord">
          <ac:chgData name="Kennedy Sutton" userId="37894d8d11c05eac" providerId="LiveId" clId="{F24D26CB-C5FD-464D-8515-2DDE9AF3E912}" dt="2024-12-14T21:51:34.939" v="1210" actId="700"/>
          <ac:spMkLst>
            <pc:docMk/>
            <pc:sldMk cId="4287306636" sldId="264"/>
            <ac:spMk id="2" creationId="{0891BBE8-2C0E-283F-5518-7F8A8927130B}"/>
          </ac:spMkLst>
        </pc:spChg>
        <pc:spChg chg="del mod ord">
          <ac:chgData name="Kennedy Sutton" userId="37894d8d11c05eac" providerId="LiveId" clId="{F24D26CB-C5FD-464D-8515-2DDE9AF3E912}" dt="2024-12-14T21:51:34.939" v="1210" actId="700"/>
          <ac:spMkLst>
            <pc:docMk/>
            <pc:sldMk cId="4287306636" sldId="264"/>
            <ac:spMk id="3" creationId="{D65D5E23-5009-78C3-A3A1-9295DDF57D64}"/>
          </ac:spMkLst>
        </pc:spChg>
        <pc:spChg chg="del">
          <ac:chgData name="Kennedy Sutton" userId="37894d8d11c05eac" providerId="LiveId" clId="{F24D26CB-C5FD-464D-8515-2DDE9AF3E912}" dt="2024-12-14T21:51:34.939" v="1210" actId="700"/>
          <ac:spMkLst>
            <pc:docMk/>
            <pc:sldMk cId="4287306636" sldId="264"/>
            <ac:spMk id="4" creationId="{AAC88A60-A66F-435F-F8A9-A83439EA3227}"/>
          </ac:spMkLst>
        </pc:spChg>
        <pc:spChg chg="add mod ord">
          <ac:chgData name="Kennedy Sutton" userId="37894d8d11c05eac" providerId="LiveId" clId="{F24D26CB-C5FD-464D-8515-2DDE9AF3E912}" dt="2024-12-14T21:52:59.198" v="1258" actId="14100"/>
          <ac:spMkLst>
            <pc:docMk/>
            <pc:sldMk cId="4287306636" sldId="264"/>
            <ac:spMk id="5" creationId="{ED9FE5C2-30A7-15C0-14F8-54E1BE62A3D6}"/>
          </ac:spMkLst>
        </pc:spChg>
        <pc:spChg chg="add del mod ord">
          <ac:chgData name="Kennedy Sutton" userId="37894d8d11c05eac" providerId="LiveId" clId="{F24D26CB-C5FD-464D-8515-2DDE9AF3E912}" dt="2024-12-14T21:51:49.575" v="1214"/>
          <ac:spMkLst>
            <pc:docMk/>
            <pc:sldMk cId="4287306636" sldId="264"/>
            <ac:spMk id="6" creationId="{661C56E6-BD74-3600-0153-E3EE83D4090B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18" creationId="{7D6BF779-0B8C-4CC2-9268-9506AD0C5331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20" creationId="{3A397E3E-B90C-4D82-BAAA-36F7AC6A4565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22" creationId="{E16C8D8F-10E9-4498-ABDB-0F923F8B6837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24" creationId="{2DA1274F-9232-42BF-B9FE-B95EA14CF41B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26" creationId="{1E5A83E3-8A11-4492-BB6E-F5F2240316FB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28" creationId="{BE5AF1D6-62CC-4988-9174-993F112DC2A2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30" creationId="{8CF5E676-CA04-4CED-9F1E-5026ED66E66D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32" creationId="{6BA9E676-A8FC-4C2F-8D78-C13ED8ABDBA8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34" creationId="{A2B5CBEA-F125-49B6-8335-227C325B112B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36" creationId="{EECD79B5-5FC5-495F-BFD6-346C16E787A7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38" creationId="{2C1D3151-5F97-4860-B56C-C98BD62CC255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40" creationId="{32D9D048-3063-435A-8C23-26C1907E9619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42" creationId="{8DE96824-E506-4448-8704-5EC7BF7BC51B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44" creationId="{4D1A5E71-B6B6-486A-8CDC-C7ABD9B903F6}"/>
          </ac:spMkLst>
        </pc:spChg>
        <pc:spChg chg="add del">
          <ac:chgData name="Kennedy Sutton" userId="37894d8d11c05eac" providerId="LiveId" clId="{F24D26CB-C5FD-464D-8515-2DDE9AF3E912}" dt="2024-12-14T21:51:44.195" v="1212" actId="26606"/>
          <ac:spMkLst>
            <pc:docMk/>
            <pc:sldMk cId="4287306636" sldId="264"/>
            <ac:spMk id="46" creationId="{B6C541AE-9B02-44C0-B8C6-B2DEA7ED3813}"/>
          </ac:spMkLst>
        </pc:spChg>
        <pc:grpChg chg="add del">
          <ac:chgData name="Kennedy Sutton" userId="37894d8d11c05eac" providerId="LiveId" clId="{F24D26CB-C5FD-464D-8515-2DDE9AF3E912}" dt="2024-12-14T21:51:44.195" v="1212" actId="26606"/>
          <ac:grpSpMkLst>
            <pc:docMk/>
            <pc:sldMk cId="4287306636" sldId="264"/>
            <ac:grpSpMk id="11" creationId="{8A351602-3772-4279-B0D3-A523F6F6EAB3}"/>
          </ac:grpSpMkLst>
        </pc:grpChg>
        <pc:picChg chg="add mod">
          <ac:chgData name="Kennedy Sutton" userId="37894d8d11c05eac" providerId="LiveId" clId="{F24D26CB-C5FD-464D-8515-2DDE9AF3E912}" dt="2024-12-14T21:51:49.575" v="1214"/>
          <ac:picMkLst>
            <pc:docMk/>
            <pc:sldMk cId="4287306636" sldId="264"/>
            <ac:picMk id="7" creationId="{7A2C35A0-020C-0CC8-F144-A59A8FF55C84}"/>
          </ac:picMkLst>
        </pc:picChg>
      </pc:sldChg>
      <pc:sldChg chg="addSp delSp modSp new del mod modClrScheme chgLayout">
        <pc:chgData name="Kennedy Sutton" userId="37894d8d11c05eac" providerId="LiveId" clId="{F24D26CB-C5FD-464D-8515-2DDE9AF3E912}" dt="2024-12-14T22:01:45.476" v="1312" actId="2696"/>
        <pc:sldMkLst>
          <pc:docMk/>
          <pc:sldMk cId="3782020066" sldId="265"/>
        </pc:sldMkLst>
        <pc:spChg chg="mod ord">
          <ac:chgData name="Kennedy Sutton" userId="37894d8d11c05eac" providerId="LiveId" clId="{F24D26CB-C5FD-464D-8515-2DDE9AF3E912}" dt="2024-12-14T22:01:01.504" v="1309" actId="700"/>
          <ac:spMkLst>
            <pc:docMk/>
            <pc:sldMk cId="3782020066" sldId="265"/>
            <ac:spMk id="2" creationId="{7CB0515E-2B8D-29A9-CFA1-368C5D9D8C6E}"/>
          </ac:spMkLst>
        </pc:spChg>
        <pc:spChg chg="add del mod ord">
          <ac:chgData name="Kennedy Sutton" userId="37894d8d11c05eac" providerId="LiveId" clId="{F24D26CB-C5FD-464D-8515-2DDE9AF3E912}" dt="2024-12-14T22:01:01.504" v="1309" actId="700"/>
          <ac:spMkLst>
            <pc:docMk/>
            <pc:sldMk cId="3782020066" sldId="265"/>
            <ac:spMk id="3" creationId="{70B9B1C0-2419-65DC-FB63-2B53ED064C3E}"/>
          </ac:spMkLst>
        </pc:spChg>
        <pc:spChg chg="add del mod ord">
          <ac:chgData name="Kennedy Sutton" userId="37894d8d11c05eac" providerId="LiveId" clId="{F24D26CB-C5FD-464D-8515-2DDE9AF3E912}" dt="2024-12-14T22:01:01.504" v="1309" actId="700"/>
          <ac:spMkLst>
            <pc:docMk/>
            <pc:sldMk cId="3782020066" sldId="265"/>
            <ac:spMk id="4" creationId="{612E40B3-2D5A-C4F0-972F-F4C178D51653}"/>
          </ac:spMkLst>
        </pc:spChg>
        <pc:spChg chg="add del mod ord">
          <ac:chgData name="Kennedy Sutton" userId="37894d8d11c05eac" providerId="LiveId" clId="{F24D26CB-C5FD-464D-8515-2DDE9AF3E912}" dt="2024-12-14T22:01:15.901" v="1311"/>
          <ac:spMkLst>
            <pc:docMk/>
            <pc:sldMk cId="3782020066" sldId="265"/>
            <ac:spMk id="5" creationId="{CB06D714-9EB0-19BE-0B25-550A58B1DFAE}"/>
          </ac:spMkLst>
        </pc:spChg>
        <pc:spChg chg="add mod">
          <ac:chgData name="Kennedy Sutton" userId="37894d8d11c05eac" providerId="LiveId" clId="{F24D26CB-C5FD-464D-8515-2DDE9AF3E912}" dt="2024-12-14T22:00:02.579" v="1300"/>
          <ac:spMkLst>
            <pc:docMk/>
            <pc:sldMk cId="3782020066" sldId="265"/>
            <ac:spMk id="6" creationId="{C33CC012-DCC3-9D22-217A-6CC06D3A4776}"/>
          </ac:spMkLst>
        </pc:spChg>
        <pc:spChg chg="add del mod">
          <ac:chgData name="Kennedy Sutton" userId="37894d8d11c05eac" providerId="LiveId" clId="{F24D26CB-C5FD-464D-8515-2DDE9AF3E912}" dt="2024-12-14T22:00:56.639" v="1305"/>
          <ac:spMkLst>
            <pc:docMk/>
            <pc:sldMk cId="3782020066" sldId="265"/>
            <ac:spMk id="7" creationId="{D8767923-00FB-C183-C55F-8B47EC6528A8}"/>
          </ac:spMkLst>
        </pc:spChg>
        <pc:spChg chg="add mod">
          <ac:chgData name="Kennedy Sutton" userId="37894d8d11c05eac" providerId="LiveId" clId="{F24D26CB-C5FD-464D-8515-2DDE9AF3E912}" dt="2024-12-14T22:01:15.901" v="1311"/>
          <ac:spMkLst>
            <pc:docMk/>
            <pc:sldMk cId="3782020066" sldId="265"/>
            <ac:spMk id="8" creationId="{C38D2E08-D992-4281-6DE4-2451BE4041AB}"/>
          </ac:spMkLst>
        </pc:spChg>
        <pc:graphicFrameChg chg="add del">
          <ac:chgData name="Kennedy Sutton" userId="37894d8d11c05eac" providerId="LiveId" clId="{F24D26CB-C5FD-464D-8515-2DDE9AF3E912}" dt="2024-12-14T22:00:56.023" v="1304" actId="26606"/>
          <ac:graphicFrameMkLst>
            <pc:docMk/>
            <pc:sldMk cId="3782020066" sldId="265"/>
            <ac:graphicFrameMk id="9" creationId="{99AB0968-7A6A-2BCC-55E9-3BF9346A2310}"/>
          </ac:graphicFrameMkLst>
        </pc:graphicFrameChg>
      </pc:sldChg>
      <pc:sldChg chg="addSp delSp modSp new mod">
        <pc:chgData name="Kennedy Sutton" userId="37894d8d11c05eac" providerId="LiveId" clId="{F24D26CB-C5FD-464D-8515-2DDE9AF3E912}" dt="2024-12-15T05:29:24.093" v="3704" actId="20577"/>
        <pc:sldMkLst>
          <pc:docMk/>
          <pc:sldMk cId="3155782674" sldId="266"/>
        </pc:sldMkLst>
        <pc:spChg chg="mod">
          <ac:chgData name="Kennedy Sutton" userId="37894d8d11c05eac" providerId="LiveId" clId="{F24D26CB-C5FD-464D-8515-2DDE9AF3E912}" dt="2024-12-14T21:56:46.407" v="1279" actId="14100"/>
          <ac:spMkLst>
            <pc:docMk/>
            <pc:sldMk cId="3155782674" sldId="266"/>
            <ac:spMk id="2" creationId="{02F6DDE0-6741-EE07-AC34-31CC26E4A636}"/>
          </ac:spMkLst>
        </pc:spChg>
        <pc:spChg chg="del mod">
          <ac:chgData name="Kennedy Sutton" userId="37894d8d11c05eac" providerId="LiveId" clId="{F24D26CB-C5FD-464D-8515-2DDE9AF3E912}" dt="2024-12-14T21:57:50.537" v="1282"/>
          <ac:spMkLst>
            <pc:docMk/>
            <pc:sldMk cId="3155782674" sldId="266"/>
            <ac:spMk id="3" creationId="{DCDB4921-367F-2E3E-9097-EA00C90E2E33}"/>
          </ac:spMkLst>
        </pc:spChg>
        <pc:spChg chg="add mod">
          <ac:chgData name="Kennedy Sutton" userId="37894d8d11c05eac" providerId="LiveId" clId="{F24D26CB-C5FD-464D-8515-2DDE9AF3E912}" dt="2024-12-15T05:29:24.093" v="3704" actId="20577"/>
          <ac:spMkLst>
            <pc:docMk/>
            <pc:sldMk cId="3155782674" sldId="266"/>
            <ac:spMk id="4" creationId="{09684FA7-D827-87DE-58E9-97715E843B3D}"/>
          </ac:spMkLst>
        </pc:spChg>
      </pc:sldChg>
      <pc:sldChg chg="addSp delSp modSp new mod setBg">
        <pc:chgData name="Kennedy Sutton" userId="37894d8d11c05eac" providerId="LiveId" clId="{F24D26CB-C5FD-464D-8515-2DDE9AF3E912}" dt="2024-12-14T22:09:08.111" v="1665" actId="26606"/>
        <pc:sldMkLst>
          <pc:docMk/>
          <pc:sldMk cId="1246971043" sldId="267"/>
        </pc:sldMkLst>
        <pc:spChg chg="mo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2" creationId="{FD37B96C-FA4B-8C98-4A83-E9B956913312}"/>
          </ac:spMkLst>
        </pc:spChg>
        <pc:spChg chg="del">
          <ac:chgData name="Kennedy Sutton" userId="37894d8d11c05eac" providerId="LiveId" clId="{F24D26CB-C5FD-464D-8515-2DDE9AF3E912}" dt="2024-12-14T22:08:04.742" v="1639" actId="931"/>
          <ac:spMkLst>
            <pc:docMk/>
            <pc:sldMk cId="1246971043" sldId="267"/>
            <ac:spMk id="3" creationId="{A95B6F4C-25DD-8234-87A9-B5B9811DE975}"/>
          </ac:spMkLst>
        </pc:spChg>
        <pc:spChg chg="mo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4" creationId="{BA745ADF-3B99-951F-CAE6-7E073107C507}"/>
          </ac:spMkLst>
        </pc:spChg>
        <pc:spChg chg="add del">
          <ac:chgData name="Kennedy Sutton" userId="37894d8d11c05eac" providerId="LiveId" clId="{F24D26CB-C5FD-464D-8515-2DDE9AF3E912}" dt="2024-12-14T22:09:08.095" v="1664" actId="26606"/>
          <ac:spMkLst>
            <pc:docMk/>
            <pc:sldMk cId="1246971043" sldId="267"/>
            <ac:spMk id="1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09:08.095" v="1664" actId="26606"/>
          <ac:spMkLst>
            <pc:docMk/>
            <pc:sldMk cId="1246971043" sldId="267"/>
            <ac:spMk id="20" creationId="{5A0118C5-4F8D-4CF4-BADD-53FEACC6C42A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28" creationId="{D11AD2AD-0BA0-4DD3-8EEA-84686A0E718C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382" creationId="{104332FF-8349-42A5-B5C8-5EE3825CE252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383" creationId="{5A0118C5-4F8D-4CF4-BADD-53FEACC6C42A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384" creationId="{3C1D1FA3-6212-4B97-9B1E-C7F81247C2B9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385" creationId="{11C51958-04D4-4687-95A2-95DCDCF47464}"/>
          </ac:spMkLst>
        </pc:spChg>
        <pc:spChg chg="add">
          <ac:chgData name="Kennedy Sutton" userId="37894d8d11c05eac" providerId="LiveId" clId="{F24D26CB-C5FD-464D-8515-2DDE9AF3E912}" dt="2024-12-14T22:09:08.111" v="1665" actId="26606"/>
          <ac:spMkLst>
            <pc:docMk/>
            <pc:sldMk cId="1246971043" sldId="267"/>
            <ac:spMk id="386" creationId="{79AFCB35-9C04-4524-A0B1-57FF6865D013}"/>
          </ac:spMkLst>
        </pc:spChg>
        <pc:grpChg chg="add del">
          <ac:chgData name="Kennedy Sutton" userId="37894d8d11c05eac" providerId="LiveId" clId="{F24D26CB-C5FD-464D-8515-2DDE9AF3E912}" dt="2024-12-14T22:09:08.095" v="1664" actId="26606"/>
          <ac:grpSpMkLst>
            <pc:docMk/>
            <pc:sldMk cId="1246971043" sldId="267"/>
            <ac:grpSpMk id="11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09:08.095" v="1664" actId="26606"/>
          <ac:grpSpMkLst>
            <pc:docMk/>
            <pc:sldMk cId="1246971043" sldId="267"/>
            <ac:grpSpMk id="22" creationId="{20E21FE7-C859-4C40-AAB9-05C994892CB1}"/>
          </ac:grpSpMkLst>
        </pc:grpChg>
        <pc:grpChg chg="add del">
          <ac:chgData name="Kennedy Sutton" userId="37894d8d11c05eac" providerId="LiveId" clId="{F24D26CB-C5FD-464D-8515-2DDE9AF3E912}" dt="2024-12-14T22:09:08.095" v="1664" actId="26606"/>
          <ac:grpSpMkLst>
            <pc:docMk/>
            <pc:sldMk cId="1246971043" sldId="267"/>
            <ac:grpSpMk id="26" creationId="{3A35C15A-135A-4FD3-BA11-A046CFA3907A}"/>
          </ac:grpSpMkLst>
        </pc:grpChg>
        <pc:grpChg chg="add del">
          <ac:chgData name="Kennedy Sutton" userId="37894d8d11c05eac" providerId="LiveId" clId="{F24D26CB-C5FD-464D-8515-2DDE9AF3E912}" dt="2024-12-14T22:09:08.095" v="1664" actId="26606"/>
          <ac:grpSpMkLst>
            <pc:docMk/>
            <pc:sldMk cId="1246971043" sldId="267"/>
            <ac:grpSpMk id="34" creationId="{03AF83E4-4DE2-499C-9F36-0279E7E4FBBE}"/>
          </ac:grpSpMkLst>
        </pc:grpChg>
        <pc:grpChg chg="add">
          <ac:chgData name="Kennedy Sutton" userId="37894d8d11c05eac" providerId="LiveId" clId="{F24D26CB-C5FD-464D-8515-2DDE9AF3E912}" dt="2024-12-14T22:09:08.111" v="1665" actId="26606"/>
          <ac:grpSpMkLst>
            <pc:docMk/>
            <pc:sldMk cId="1246971043" sldId="267"/>
            <ac:grpSpMk id="376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4T22:09:08.111" v="1665" actId="26606"/>
          <ac:grpSpMkLst>
            <pc:docMk/>
            <pc:sldMk cId="1246971043" sldId="267"/>
            <ac:grpSpMk id="387" creationId="{0C156BF8-7FF7-440F-BE2B-417DFFE8BFA5}"/>
          </ac:grpSpMkLst>
        </pc:grpChg>
        <pc:picChg chg="add mod ord">
          <ac:chgData name="Kennedy Sutton" userId="37894d8d11c05eac" providerId="LiveId" clId="{F24D26CB-C5FD-464D-8515-2DDE9AF3E912}" dt="2024-12-14T22:09:08.111" v="1665" actId="26606"/>
          <ac:picMkLst>
            <pc:docMk/>
            <pc:sldMk cId="1246971043" sldId="267"/>
            <ac:picMk id="6" creationId="{C775A532-AB8B-55D8-ECAD-785328FF1CB6}"/>
          </ac:picMkLst>
        </pc:picChg>
      </pc:sldChg>
      <pc:sldChg chg="addSp delSp modSp new mod setBg">
        <pc:chgData name="Kennedy Sutton" userId="37894d8d11c05eac" providerId="LiveId" clId="{F24D26CB-C5FD-464D-8515-2DDE9AF3E912}" dt="2024-12-15T04:17:38.645" v="2351" actId="26606"/>
        <pc:sldMkLst>
          <pc:docMk/>
          <pc:sldMk cId="3239045246" sldId="268"/>
        </pc:sldMkLst>
        <pc:spChg chg="mod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2" creationId="{D25CE586-AD4E-F6B0-FD62-07972B2F8563}"/>
          </ac:spMkLst>
        </pc:spChg>
        <pc:spChg chg="del">
          <ac:chgData name="Kennedy Sutton" userId="37894d8d11c05eac" providerId="LiveId" clId="{F24D26CB-C5FD-464D-8515-2DDE9AF3E912}" dt="2024-12-14T22:14:28.617" v="2046" actId="931"/>
          <ac:spMkLst>
            <pc:docMk/>
            <pc:sldMk cId="3239045246" sldId="268"/>
            <ac:spMk id="3" creationId="{2D99A15C-3A58-890D-8C8E-67F0A4A5A5A8}"/>
          </ac:spMkLst>
        </pc:spChg>
        <pc:spChg chg="mod ord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4" creationId="{40C2DE94-8D93-8BD3-70A8-5845BF5E693B}"/>
          </ac:spMkLst>
        </pc:spChg>
        <pc:spChg chg="add del">
          <ac:chgData name="Kennedy Sutton" userId="37894d8d11c05eac" providerId="LiveId" clId="{F24D26CB-C5FD-464D-8515-2DDE9AF3E912}" dt="2024-12-14T22:14:48.150" v="2050" actId="26606"/>
          <ac:spMkLst>
            <pc:docMk/>
            <pc:sldMk cId="3239045246" sldId="268"/>
            <ac:spMk id="1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14:48.150" v="2050" actId="26606"/>
          <ac:spMkLst>
            <pc:docMk/>
            <pc:sldMk cId="3239045246" sldId="268"/>
            <ac:spMk id="20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4T22:14:50.564" v="2052" actId="26606"/>
          <ac:spMkLst>
            <pc:docMk/>
            <pc:sldMk cId="3239045246" sldId="268"/>
            <ac:spMk id="382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14:50.564" v="2052" actId="26606"/>
          <ac:spMkLst>
            <pc:docMk/>
            <pc:sldMk cId="3239045246" sldId="268"/>
            <ac:spMk id="383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4T22:14:50.564" v="2052" actId="26606"/>
          <ac:spMkLst>
            <pc:docMk/>
            <pc:sldMk cId="3239045246" sldId="268"/>
            <ac:spMk id="388" creationId="{3F785A8F-002E-4E7C-A4EE-0423F24488BB}"/>
          </ac:spMkLst>
        </pc:spChg>
        <pc:spChg chg="add del">
          <ac:chgData name="Kennedy Sutton" userId="37894d8d11c05eac" providerId="LiveId" clId="{F24D26CB-C5FD-464D-8515-2DDE9AF3E912}" dt="2024-12-14T22:14:50.564" v="2052" actId="26606"/>
          <ac:spMkLst>
            <pc:docMk/>
            <pc:sldMk cId="3239045246" sldId="268"/>
            <ac:spMk id="389" creationId="{5552F9A4-B078-4FA2-A29A-E70F604511FF}"/>
          </ac:spMkLst>
        </pc:spChg>
        <pc:spChg chg="add del">
          <ac:chgData name="Kennedy Sutton" userId="37894d8d11c05eac" providerId="LiveId" clId="{F24D26CB-C5FD-464D-8515-2DDE9AF3E912}" dt="2024-12-14T22:17:51.974" v="2161" actId="26606"/>
          <ac:spMkLst>
            <pc:docMk/>
            <pc:sldMk cId="3239045246" sldId="268"/>
            <ac:spMk id="41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17:51.974" v="2161" actId="26606"/>
          <ac:spMkLst>
            <pc:docMk/>
            <pc:sldMk cId="3239045246" sldId="268"/>
            <ac:spMk id="419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4T22:17:44.545" v="2158" actId="26606"/>
          <ac:spMkLst>
            <pc:docMk/>
            <pc:sldMk cId="3239045246" sldId="268"/>
            <ac:spMk id="43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17:44.545" v="2158" actId="26606"/>
          <ac:spMkLst>
            <pc:docMk/>
            <pc:sldMk cId="3239045246" sldId="268"/>
            <ac:spMk id="440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4T22:17:51.864" v="2160" actId="26606"/>
          <ac:spMkLst>
            <pc:docMk/>
            <pc:sldMk cId="3239045246" sldId="268"/>
            <ac:spMk id="79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4T22:17:51.864" v="2160" actId="26606"/>
          <ac:spMkLst>
            <pc:docMk/>
            <pc:sldMk cId="3239045246" sldId="268"/>
            <ac:spMk id="799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4T22:17:51.864" v="2160" actId="26606"/>
          <ac:spMkLst>
            <pc:docMk/>
            <pc:sldMk cId="3239045246" sldId="268"/>
            <ac:spMk id="803" creationId="{24F61E28-F51E-44F9-B827-A32BAAABDC4C}"/>
          </ac:spMkLst>
        </pc:spChg>
        <pc:spChg chg="add del">
          <ac:chgData name="Kennedy Sutton" userId="37894d8d11c05eac" providerId="LiveId" clId="{F24D26CB-C5FD-464D-8515-2DDE9AF3E912}" dt="2024-12-15T04:17:13.933" v="2346" actId="26606"/>
          <ac:spMkLst>
            <pc:docMk/>
            <pc:sldMk cId="3239045246" sldId="268"/>
            <ac:spMk id="817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13.933" v="2346" actId="26606"/>
          <ac:spMkLst>
            <pc:docMk/>
            <pc:sldMk cId="3239045246" sldId="268"/>
            <ac:spMk id="818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01.957" v="2341" actId="26606"/>
          <ac:spMkLst>
            <pc:docMk/>
            <pc:sldMk cId="3239045246" sldId="268"/>
            <ac:spMk id="833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01.957" v="2341" actId="26606"/>
          <ac:spMkLst>
            <pc:docMk/>
            <pc:sldMk cId="3239045246" sldId="268"/>
            <ac:spMk id="835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839" creationId="{79AFCB35-9C04-4524-A0B1-57FF6865D013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841" creationId="{D11AD2AD-0BA0-4DD3-8EEA-84686A0E718C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843" creationId="{D9E00F87-86BE-4F3A-9141-35EC0659D31F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845" creationId="{9E5C5460-229E-46C8-A712-CC317985420F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847" creationId="{EBAF167C-3D30-4736-A6B7-5965437B2CE2}"/>
          </ac:spMkLst>
        </pc:spChg>
        <pc:spChg chg="add del">
          <ac:chgData name="Kennedy Sutton" userId="37894d8d11c05eac" providerId="LiveId" clId="{F24D26CB-C5FD-464D-8515-2DDE9AF3E912}" dt="2024-12-15T04:17:09.926" v="2343" actId="26606"/>
          <ac:spMkLst>
            <pc:docMk/>
            <pc:sldMk cId="3239045246" sldId="268"/>
            <ac:spMk id="851" creationId="{FFFEB18F-F81F-4CED-BE64-EB888A77C3B8}"/>
          </ac:spMkLst>
        </pc:spChg>
        <pc:spChg chg="add del">
          <ac:chgData name="Kennedy Sutton" userId="37894d8d11c05eac" providerId="LiveId" clId="{F24D26CB-C5FD-464D-8515-2DDE9AF3E912}" dt="2024-12-15T04:17:09.926" v="2343" actId="26606"/>
          <ac:spMkLst>
            <pc:docMk/>
            <pc:sldMk cId="3239045246" sldId="268"/>
            <ac:spMk id="1029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09.926" v="2343" actId="26606"/>
          <ac:spMkLst>
            <pc:docMk/>
            <pc:sldMk cId="3239045246" sldId="268"/>
            <ac:spMk id="1030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09.926" v="2343" actId="26606"/>
          <ac:spMkLst>
            <pc:docMk/>
            <pc:sldMk cId="3239045246" sldId="268"/>
            <ac:spMk id="1037" creationId="{EAED1919-54A1-41C9-B30B-A3FF3F58E38B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1046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1047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13.915" v="2345" actId="26606"/>
          <ac:spMkLst>
            <pc:docMk/>
            <pc:sldMk cId="3239045246" sldId="268"/>
            <ac:spMk id="1048" creationId="{F98F79A4-A6C7-4101-B1E9-27E05CB7CFA0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58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59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60" creationId="{E7C065BD-BDC2-4800-908F-25C30F042B69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61" creationId="{612A1BC7-2F25-41BC-A0DC-8680CE996B74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62" creationId="{A3D5586F-4573-4C57-9793-1EBFDC896340}"/>
          </ac:spMkLst>
        </pc:spChg>
        <pc:spChg chg="add del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063" creationId="{5EED35EF-93A0-4921-941C-ECC67AE2A4D2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83" creationId="{104332FF-8349-42A5-B5C8-5EE3825CE252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85" creationId="{5A0118C5-4F8D-4CF4-BADD-53FEACC6C42A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87" creationId="{E7C065BD-BDC2-4800-908F-25C30F042B69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89" creationId="{612A1BC7-2F25-41BC-A0DC-8680CE996B74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91" creationId="{A3D5586F-4573-4C57-9793-1EBFDC896340}"/>
          </ac:spMkLst>
        </pc:spChg>
        <pc:spChg chg="add del">
          <ac:chgData name="Kennedy Sutton" userId="37894d8d11c05eac" providerId="LiveId" clId="{F24D26CB-C5FD-464D-8515-2DDE9AF3E912}" dt="2024-12-15T04:17:38.634" v="2350" actId="26606"/>
          <ac:spMkLst>
            <pc:docMk/>
            <pc:sldMk cId="3239045246" sldId="268"/>
            <ac:spMk id="1093" creationId="{5EED35EF-93A0-4921-941C-ECC67AE2A4D2}"/>
          </ac:spMkLst>
        </pc:spChg>
        <pc:spChg chg="add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129" creationId="{104332FF-8349-42A5-B5C8-5EE3825CE252}"/>
          </ac:spMkLst>
        </pc:spChg>
        <pc:spChg chg="add">
          <ac:chgData name="Kennedy Sutton" userId="37894d8d11c05eac" providerId="LiveId" clId="{F24D26CB-C5FD-464D-8515-2DDE9AF3E912}" dt="2024-12-15T04:17:38.645" v="2351" actId="26606"/>
          <ac:spMkLst>
            <pc:docMk/>
            <pc:sldMk cId="3239045246" sldId="268"/>
            <ac:spMk id="1130" creationId="{5A0118C5-4F8D-4CF4-BADD-53FEACC6C42A}"/>
          </ac:spMkLst>
        </pc:spChg>
        <pc:grpChg chg="add del">
          <ac:chgData name="Kennedy Sutton" userId="37894d8d11c05eac" providerId="LiveId" clId="{F24D26CB-C5FD-464D-8515-2DDE9AF3E912}" dt="2024-12-14T22:14:48.150" v="2050" actId="26606"/>
          <ac:grpSpMkLst>
            <pc:docMk/>
            <pc:sldMk cId="3239045246" sldId="268"/>
            <ac:grpSpMk id="11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14:48.150" v="2050" actId="26606"/>
          <ac:grpSpMkLst>
            <pc:docMk/>
            <pc:sldMk cId="3239045246" sldId="268"/>
            <ac:grpSpMk id="22" creationId="{268C940D-4516-4630-B49F-65C1A82FEA0C}"/>
          </ac:grpSpMkLst>
        </pc:grpChg>
        <pc:grpChg chg="add del">
          <ac:chgData name="Kennedy Sutton" userId="37894d8d11c05eac" providerId="LiveId" clId="{F24D26CB-C5FD-464D-8515-2DDE9AF3E912}" dt="2024-12-14T22:14:48.150" v="2050" actId="26606"/>
          <ac:grpSpMkLst>
            <pc:docMk/>
            <pc:sldMk cId="3239045246" sldId="268"/>
            <ac:grpSpMk id="26" creationId="{C93F2521-5FCA-4EE4-ADB9-C71AB81B8875}"/>
          </ac:grpSpMkLst>
        </pc:grpChg>
        <pc:grpChg chg="add del">
          <ac:chgData name="Kennedy Sutton" userId="37894d8d11c05eac" providerId="LiveId" clId="{F24D26CB-C5FD-464D-8515-2DDE9AF3E912}" dt="2024-12-14T22:14:48.150" v="2050" actId="26606"/>
          <ac:grpSpMkLst>
            <pc:docMk/>
            <pc:sldMk cId="3239045246" sldId="268"/>
            <ac:grpSpMk id="34" creationId="{2B7E220D-70BE-46E1-87EA-9239C10828D4}"/>
          </ac:grpSpMkLst>
        </pc:grpChg>
        <pc:grpChg chg="add del">
          <ac:chgData name="Kennedy Sutton" userId="37894d8d11c05eac" providerId="LiveId" clId="{F24D26CB-C5FD-464D-8515-2DDE9AF3E912}" dt="2024-12-14T22:14:50.564" v="2052" actId="26606"/>
          <ac:grpSpMkLst>
            <pc:docMk/>
            <pc:sldMk cId="3239045246" sldId="268"/>
            <ac:grpSpMk id="376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14:50.564" v="2052" actId="26606"/>
          <ac:grpSpMkLst>
            <pc:docMk/>
            <pc:sldMk cId="3239045246" sldId="268"/>
            <ac:grpSpMk id="384" creationId="{7F54B1E7-DA9D-4422-98EA-A4C079A0C4AB}"/>
          </ac:grpSpMkLst>
        </pc:grpChg>
        <pc:grpChg chg="add del">
          <ac:chgData name="Kennedy Sutton" userId="37894d8d11c05eac" providerId="LiveId" clId="{F24D26CB-C5FD-464D-8515-2DDE9AF3E912}" dt="2024-12-14T22:14:50.564" v="2052" actId="26606"/>
          <ac:grpSpMkLst>
            <pc:docMk/>
            <pc:sldMk cId="3239045246" sldId="268"/>
            <ac:grpSpMk id="387" creationId="{1311CB1A-9AC1-4FB7-9A52-638777EF82D6}"/>
          </ac:grpSpMkLst>
        </pc:grpChg>
        <pc:grpChg chg="add del">
          <ac:chgData name="Kennedy Sutton" userId="37894d8d11c05eac" providerId="LiveId" clId="{F24D26CB-C5FD-464D-8515-2DDE9AF3E912}" dt="2024-12-14T22:14:50.564" v="2052" actId="26606"/>
          <ac:grpSpMkLst>
            <pc:docMk/>
            <pc:sldMk cId="3239045246" sldId="268"/>
            <ac:grpSpMk id="390" creationId="{E7EEFC47-5A1A-4BC0-9CCE-8E2F1C883779}"/>
          </ac:grpSpMkLst>
        </pc:grpChg>
        <pc:grpChg chg="add del">
          <ac:chgData name="Kennedy Sutton" userId="37894d8d11c05eac" providerId="LiveId" clId="{F24D26CB-C5FD-464D-8515-2DDE9AF3E912}" dt="2024-12-14T22:14:50.564" v="2052" actId="26606"/>
          <ac:grpSpMkLst>
            <pc:docMk/>
            <pc:sldMk cId="3239045246" sldId="268"/>
            <ac:grpSpMk id="402" creationId="{1FF507E3-BA7A-40FD-AA5A-25D99D470B3D}"/>
          </ac:grpSpMkLst>
        </pc:grpChg>
        <pc:grpChg chg="add del">
          <ac:chgData name="Kennedy Sutton" userId="37894d8d11c05eac" providerId="LiveId" clId="{F24D26CB-C5FD-464D-8515-2DDE9AF3E912}" dt="2024-12-14T22:17:51.974" v="2161" actId="26606"/>
          <ac:grpSpMkLst>
            <pc:docMk/>
            <pc:sldMk cId="3239045246" sldId="268"/>
            <ac:grpSpMk id="417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17:51.974" v="2161" actId="26606"/>
          <ac:grpSpMkLst>
            <pc:docMk/>
            <pc:sldMk cId="3239045246" sldId="268"/>
            <ac:grpSpMk id="420" creationId="{268C940D-4516-4630-B49F-65C1A82FEA0C}"/>
          </ac:grpSpMkLst>
        </pc:grpChg>
        <pc:grpChg chg="add del">
          <ac:chgData name="Kennedy Sutton" userId="37894d8d11c05eac" providerId="LiveId" clId="{F24D26CB-C5FD-464D-8515-2DDE9AF3E912}" dt="2024-12-14T22:17:51.974" v="2161" actId="26606"/>
          <ac:grpSpMkLst>
            <pc:docMk/>
            <pc:sldMk cId="3239045246" sldId="268"/>
            <ac:grpSpMk id="421" creationId="{C93F2521-5FCA-4EE4-ADB9-C71AB81B8875}"/>
          </ac:grpSpMkLst>
        </pc:grpChg>
        <pc:grpChg chg="add del">
          <ac:chgData name="Kennedy Sutton" userId="37894d8d11c05eac" providerId="LiveId" clId="{F24D26CB-C5FD-464D-8515-2DDE9AF3E912}" dt="2024-12-14T22:17:51.974" v="2161" actId="26606"/>
          <ac:grpSpMkLst>
            <pc:docMk/>
            <pc:sldMk cId="3239045246" sldId="268"/>
            <ac:grpSpMk id="424" creationId="{2B7E220D-70BE-46E1-87EA-9239C10828D4}"/>
          </ac:grpSpMkLst>
        </pc:grpChg>
        <pc:grpChg chg="add del">
          <ac:chgData name="Kennedy Sutton" userId="37894d8d11c05eac" providerId="LiveId" clId="{F24D26CB-C5FD-464D-8515-2DDE9AF3E912}" dt="2024-12-14T22:17:44.545" v="2158" actId="26606"/>
          <ac:grpSpMkLst>
            <pc:docMk/>
            <pc:sldMk cId="3239045246" sldId="268"/>
            <ac:grpSpMk id="431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17:44.545" v="2158" actId="26606"/>
          <ac:grpSpMkLst>
            <pc:docMk/>
            <pc:sldMk cId="3239045246" sldId="268"/>
            <ac:grpSpMk id="442" creationId="{0E01B404-974F-4AE2-B624-17BB796E4C84}"/>
          </ac:grpSpMkLst>
        </pc:grpChg>
        <pc:grpChg chg="add del">
          <ac:chgData name="Kennedy Sutton" userId="37894d8d11c05eac" providerId="LiveId" clId="{F24D26CB-C5FD-464D-8515-2DDE9AF3E912}" dt="2024-12-14T22:17:44.545" v="2158" actId="26606"/>
          <ac:grpSpMkLst>
            <pc:docMk/>
            <pc:sldMk cId="3239045246" sldId="268"/>
            <ac:grpSpMk id="446" creationId="{4B298437-9289-4DEE-A22A-B50B8E0C5783}"/>
          </ac:grpSpMkLst>
        </pc:grpChg>
        <pc:grpChg chg="add del">
          <ac:chgData name="Kennedy Sutton" userId="37894d8d11c05eac" providerId="LiveId" clId="{F24D26CB-C5FD-464D-8515-2DDE9AF3E912}" dt="2024-12-14T22:17:44.545" v="2158" actId="26606"/>
          <ac:grpSpMkLst>
            <pc:docMk/>
            <pc:sldMk cId="3239045246" sldId="268"/>
            <ac:grpSpMk id="450" creationId="{0A8BC7D6-3432-421F-90E8-E5BF9B9D3932}"/>
          </ac:grpSpMkLst>
        </pc:grpChg>
        <pc:grpChg chg="add del">
          <ac:chgData name="Kennedy Sutton" userId="37894d8d11c05eac" providerId="LiveId" clId="{F24D26CB-C5FD-464D-8515-2DDE9AF3E912}" dt="2024-12-14T22:17:51.864" v="2160" actId="26606"/>
          <ac:grpSpMkLst>
            <pc:docMk/>
            <pc:sldMk cId="3239045246" sldId="268"/>
            <ac:grpSpMk id="792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4T22:17:51.864" v="2160" actId="26606"/>
          <ac:grpSpMkLst>
            <pc:docMk/>
            <pc:sldMk cId="3239045246" sldId="268"/>
            <ac:grpSpMk id="800" creationId="{732A444C-81CA-4D10-998B-529CE31D356C}"/>
          </ac:grpSpMkLst>
        </pc:grpChg>
        <pc:grpChg chg="add del">
          <ac:chgData name="Kennedy Sutton" userId="37894d8d11c05eac" providerId="LiveId" clId="{F24D26CB-C5FD-464D-8515-2DDE9AF3E912}" dt="2024-12-14T22:17:51.864" v="2160" actId="26606"/>
          <ac:grpSpMkLst>
            <pc:docMk/>
            <pc:sldMk cId="3239045246" sldId="268"/>
            <ac:grpSpMk id="804" creationId="{57CD476F-4071-4E06-BD94-582AC00926A6}"/>
          </ac:grpSpMkLst>
        </pc:grpChg>
        <pc:grpChg chg="add del">
          <ac:chgData name="Kennedy Sutton" userId="37894d8d11c05eac" providerId="LiveId" clId="{F24D26CB-C5FD-464D-8515-2DDE9AF3E912}" dt="2024-12-15T04:17:13.933" v="2346" actId="26606"/>
          <ac:grpSpMkLst>
            <pc:docMk/>
            <pc:sldMk cId="3239045246" sldId="268"/>
            <ac:grpSpMk id="816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13.933" v="2346" actId="26606"/>
          <ac:grpSpMkLst>
            <pc:docMk/>
            <pc:sldMk cId="3239045246" sldId="268"/>
            <ac:grpSpMk id="819" creationId="{0E01B404-974F-4AE2-B624-17BB796E4C84}"/>
          </ac:grpSpMkLst>
        </pc:grpChg>
        <pc:grpChg chg="add del">
          <ac:chgData name="Kennedy Sutton" userId="37894d8d11c05eac" providerId="LiveId" clId="{F24D26CB-C5FD-464D-8515-2DDE9AF3E912}" dt="2024-12-15T04:17:13.933" v="2346" actId="26606"/>
          <ac:grpSpMkLst>
            <pc:docMk/>
            <pc:sldMk cId="3239045246" sldId="268"/>
            <ac:grpSpMk id="820" creationId="{4B298437-9289-4DEE-A22A-B50B8E0C5783}"/>
          </ac:grpSpMkLst>
        </pc:grpChg>
        <pc:grpChg chg="add del">
          <ac:chgData name="Kennedy Sutton" userId="37894d8d11c05eac" providerId="LiveId" clId="{F24D26CB-C5FD-464D-8515-2DDE9AF3E912}" dt="2024-12-15T04:17:13.933" v="2346" actId="26606"/>
          <ac:grpSpMkLst>
            <pc:docMk/>
            <pc:sldMk cId="3239045246" sldId="268"/>
            <ac:grpSpMk id="821" creationId="{0A8BC7D6-3432-421F-90E8-E5BF9B9D3932}"/>
          </ac:grpSpMkLst>
        </pc:grpChg>
        <pc:grpChg chg="add del">
          <ac:chgData name="Kennedy Sutton" userId="37894d8d11c05eac" providerId="LiveId" clId="{F24D26CB-C5FD-464D-8515-2DDE9AF3E912}" dt="2024-12-15T04:17:01.957" v="2341" actId="26606"/>
          <ac:grpSpMkLst>
            <pc:docMk/>
            <pc:sldMk cId="3239045246" sldId="268"/>
            <ac:grpSpMk id="828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01.957" v="2341" actId="26606"/>
          <ac:grpSpMkLst>
            <pc:docMk/>
            <pc:sldMk cId="3239045246" sldId="268"/>
            <ac:grpSpMk id="837" creationId="{D92F9A1A-77F4-4E16-958B-64BB489FFEBC}"/>
          </ac:grpSpMkLst>
        </pc:grpChg>
        <pc:grpChg chg="add del">
          <ac:chgData name="Kennedy Sutton" userId="37894d8d11c05eac" providerId="LiveId" clId="{F24D26CB-C5FD-464D-8515-2DDE9AF3E912}" dt="2024-12-15T04:17:13.915" v="2345" actId="26606"/>
          <ac:grpSpMkLst>
            <pc:docMk/>
            <pc:sldMk cId="3239045246" sldId="268"/>
            <ac:grpSpMk id="849" creationId="{0C156BF8-7FF7-440F-BE2B-417DFFE8BFA5}"/>
          </ac:grpSpMkLst>
        </pc:grpChg>
        <pc:grpChg chg="add del">
          <ac:chgData name="Kennedy Sutton" userId="37894d8d11c05eac" providerId="LiveId" clId="{F24D26CB-C5FD-464D-8515-2DDE9AF3E912}" dt="2024-12-15T04:17:01.957" v="2341" actId="26606"/>
          <ac:grpSpMkLst>
            <pc:docMk/>
            <pc:sldMk cId="3239045246" sldId="268"/>
            <ac:grpSpMk id="852" creationId="{7BD27928-770C-41C1-B1E9-9FEB5A8010EC}"/>
          </ac:grpSpMkLst>
        </pc:grpChg>
        <pc:grpChg chg="add del">
          <ac:chgData name="Kennedy Sutton" userId="37894d8d11c05eac" providerId="LiveId" clId="{F24D26CB-C5FD-464D-8515-2DDE9AF3E912}" dt="2024-12-15T04:17:09.926" v="2343" actId="26606"/>
          <ac:grpSpMkLst>
            <pc:docMk/>
            <pc:sldMk cId="3239045246" sldId="268"/>
            <ac:grpSpMk id="1023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09.926" v="2343" actId="26606"/>
          <ac:grpSpMkLst>
            <pc:docMk/>
            <pc:sldMk cId="3239045246" sldId="268"/>
            <ac:grpSpMk id="1031" creationId="{00C7DD97-49DC-4BFD-951D-CFF51B976DE9}"/>
          </ac:grpSpMkLst>
        </pc:grpChg>
        <pc:grpChg chg="add del">
          <ac:chgData name="Kennedy Sutton" userId="37894d8d11c05eac" providerId="LiveId" clId="{F24D26CB-C5FD-464D-8515-2DDE9AF3E912}" dt="2024-12-15T04:17:09.926" v="2343" actId="26606"/>
          <ac:grpSpMkLst>
            <pc:docMk/>
            <pc:sldMk cId="3239045246" sldId="268"/>
            <ac:grpSpMk id="1034" creationId="{176786CF-68E6-476D-909E-8522718B7BE0}"/>
          </ac:grpSpMkLst>
        </pc:grpChg>
        <pc:grpChg chg="add del">
          <ac:chgData name="Kennedy Sutton" userId="37894d8d11c05eac" providerId="LiveId" clId="{F24D26CB-C5FD-464D-8515-2DDE9AF3E912}" dt="2024-12-15T04:17:09.926" v="2343" actId="26606"/>
          <ac:grpSpMkLst>
            <pc:docMk/>
            <pc:sldMk cId="3239045246" sldId="268"/>
            <ac:grpSpMk id="1038" creationId="{00E015F5-1A99-4E40-BC3D-7707802996B5}"/>
          </ac:grpSpMkLst>
        </pc:grpChg>
        <pc:grpChg chg="add del">
          <ac:chgData name="Kennedy Sutton" userId="37894d8d11c05eac" providerId="LiveId" clId="{F24D26CB-C5FD-464D-8515-2DDE9AF3E912}" dt="2024-12-15T04:17:09.926" v="2343" actId="26606"/>
          <ac:grpSpMkLst>
            <pc:docMk/>
            <pc:sldMk cId="3239045246" sldId="268"/>
            <ac:grpSpMk id="1041" creationId="{A04977CB-3825-471A-A590-C57F8C350306}"/>
          </ac:grpSpMkLst>
        </pc:grpChg>
        <pc:grpChg chg="add del">
          <ac:chgData name="Kennedy Sutton" userId="37894d8d11c05eac" providerId="LiveId" clId="{F24D26CB-C5FD-464D-8515-2DDE9AF3E912}" dt="2024-12-15T04:17:13.915" v="2345" actId="26606"/>
          <ac:grpSpMkLst>
            <pc:docMk/>
            <pc:sldMk cId="3239045246" sldId="268"/>
            <ac:grpSpMk id="1044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38.645" v="2351" actId="26606"/>
          <ac:grpSpMkLst>
            <pc:docMk/>
            <pc:sldMk cId="3239045246" sldId="268"/>
            <ac:grpSpMk id="1052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38.645" v="2351" actId="26606"/>
          <ac:grpSpMkLst>
            <pc:docMk/>
            <pc:sldMk cId="3239045246" sldId="268"/>
            <ac:grpSpMk id="1064" creationId="{FBA57177-DC07-469A-BAC9-36D6E5948EB7}"/>
          </ac:grpSpMkLst>
        </pc:grpChg>
        <pc:grpChg chg="add del">
          <ac:chgData name="Kennedy Sutton" userId="37894d8d11c05eac" providerId="LiveId" clId="{F24D26CB-C5FD-464D-8515-2DDE9AF3E912}" dt="2024-12-15T04:17:38.634" v="2350" actId="26606"/>
          <ac:grpSpMkLst>
            <pc:docMk/>
            <pc:sldMk cId="3239045246" sldId="268"/>
            <ac:grpSpMk id="1076" creationId="{8997F1B7-1EE7-4EA5-A5A4-866F9A810C9F}"/>
          </ac:grpSpMkLst>
        </pc:grpChg>
        <pc:grpChg chg="add del">
          <ac:chgData name="Kennedy Sutton" userId="37894d8d11c05eac" providerId="LiveId" clId="{F24D26CB-C5FD-464D-8515-2DDE9AF3E912}" dt="2024-12-15T04:17:38.634" v="2350" actId="26606"/>
          <ac:grpSpMkLst>
            <pc:docMk/>
            <pc:sldMk cId="3239045246" sldId="268"/>
            <ac:grpSpMk id="1095" creationId="{FBA57177-DC07-469A-BAC9-36D6E5948EB7}"/>
          </ac:grpSpMkLst>
        </pc:grpChg>
        <pc:grpChg chg="add">
          <ac:chgData name="Kennedy Sutton" userId="37894d8d11c05eac" providerId="LiveId" clId="{F24D26CB-C5FD-464D-8515-2DDE9AF3E912}" dt="2024-12-15T04:17:38.645" v="2351" actId="26606"/>
          <ac:grpSpMkLst>
            <pc:docMk/>
            <pc:sldMk cId="3239045246" sldId="268"/>
            <ac:grpSpMk id="1123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5T04:17:38.645" v="2351" actId="26606"/>
          <ac:grpSpMkLst>
            <pc:docMk/>
            <pc:sldMk cId="3239045246" sldId="268"/>
            <ac:grpSpMk id="1131" creationId="{B22DF5E2-0CD7-4BEC-8FBD-DD7AC1DEC644}"/>
          </ac:grpSpMkLst>
        </pc:grpChg>
        <pc:grpChg chg="add">
          <ac:chgData name="Kennedy Sutton" userId="37894d8d11c05eac" providerId="LiveId" clId="{F24D26CB-C5FD-464D-8515-2DDE9AF3E912}" dt="2024-12-15T04:17:38.645" v="2351" actId="26606"/>
          <ac:grpSpMkLst>
            <pc:docMk/>
            <pc:sldMk cId="3239045246" sldId="268"/>
            <ac:grpSpMk id="1133" creationId="{72FB3F6E-946C-4B30-8EAA-64FA3056D06D}"/>
          </ac:grpSpMkLst>
        </pc:grpChg>
        <pc:picChg chg="add mod ord">
          <ac:chgData name="Kennedy Sutton" userId="37894d8d11c05eac" providerId="LiveId" clId="{F24D26CB-C5FD-464D-8515-2DDE9AF3E912}" dt="2024-12-15T04:17:38.645" v="2351" actId="26606"/>
          <ac:picMkLst>
            <pc:docMk/>
            <pc:sldMk cId="3239045246" sldId="268"/>
            <ac:picMk id="6" creationId="{8FF8E574-FB92-A1D1-B70F-41042F3554E8}"/>
          </ac:picMkLst>
        </pc:picChg>
        <pc:picChg chg="add mod">
          <ac:chgData name="Kennedy Sutton" userId="37894d8d11c05eac" providerId="LiveId" clId="{F24D26CB-C5FD-464D-8515-2DDE9AF3E912}" dt="2024-12-15T04:17:38.645" v="2351" actId="26606"/>
          <ac:picMkLst>
            <pc:docMk/>
            <pc:sldMk cId="3239045246" sldId="268"/>
            <ac:picMk id="8" creationId="{A59C915B-1E93-EF8A-C72A-963EFBDB37E6}"/>
          </ac:picMkLst>
        </pc:picChg>
      </pc:sldChg>
      <pc:sldChg chg="addSp delSp modSp new mod">
        <pc:chgData name="Kennedy Sutton" userId="37894d8d11c05eac" providerId="LiveId" clId="{F24D26CB-C5FD-464D-8515-2DDE9AF3E912}" dt="2024-12-15T05:09:41.805" v="2822" actId="20577"/>
        <pc:sldMkLst>
          <pc:docMk/>
          <pc:sldMk cId="226129697" sldId="269"/>
        </pc:sldMkLst>
        <pc:spChg chg="mod">
          <ac:chgData name="Kennedy Sutton" userId="37894d8d11c05eac" providerId="LiveId" clId="{F24D26CB-C5FD-464D-8515-2DDE9AF3E912}" dt="2024-12-15T04:20:48.482" v="2381" actId="20577"/>
          <ac:spMkLst>
            <pc:docMk/>
            <pc:sldMk cId="226129697" sldId="269"/>
            <ac:spMk id="2" creationId="{A80AE88D-E2F6-76AD-D4BC-3C7834CB0073}"/>
          </ac:spMkLst>
        </pc:spChg>
        <pc:spChg chg="del">
          <ac:chgData name="Kennedy Sutton" userId="37894d8d11c05eac" providerId="LiveId" clId="{F24D26CB-C5FD-464D-8515-2DDE9AF3E912}" dt="2024-12-15T04:19:41.582" v="2353" actId="931"/>
          <ac:spMkLst>
            <pc:docMk/>
            <pc:sldMk cId="226129697" sldId="269"/>
            <ac:spMk id="3" creationId="{D1895F41-8E76-62F0-BA32-946780B33269}"/>
          </ac:spMkLst>
        </pc:spChg>
        <pc:spChg chg="mod">
          <ac:chgData name="Kennedy Sutton" userId="37894d8d11c05eac" providerId="LiveId" clId="{F24D26CB-C5FD-464D-8515-2DDE9AF3E912}" dt="2024-12-15T05:09:41.805" v="2822" actId="20577"/>
          <ac:spMkLst>
            <pc:docMk/>
            <pc:sldMk cId="226129697" sldId="269"/>
            <ac:spMk id="4" creationId="{C160D166-2E0E-5A87-B90B-800E1A772D52}"/>
          </ac:spMkLst>
        </pc:spChg>
        <pc:spChg chg="add del mod">
          <ac:chgData name="Kennedy Sutton" userId="37894d8d11c05eac" providerId="LiveId" clId="{F24D26CB-C5FD-464D-8515-2DDE9AF3E912}" dt="2024-12-15T04:20:38.011" v="2361" actId="931"/>
          <ac:spMkLst>
            <pc:docMk/>
            <pc:sldMk cId="226129697" sldId="269"/>
            <ac:spMk id="8" creationId="{FD798D50-A462-B07B-2983-9427F5086AD1}"/>
          </ac:spMkLst>
        </pc:spChg>
        <pc:picChg chg="add del mod">
          <ac:chgData name="Kennedy Sutton" userId="37894d8d11c05eac" providerId="LiveId" clId="{F24D26CB-C5FD-464D-8515-2DDE9AF3E912}" dt="2024-12-15T04:20:16.169" v="2356" actId="478"/>
          <ac:picMkLst>
            <pc:docMk/>
            <pc:sldMk cId="226129697" sldId="269"/>
            <ac:picMk id="6" creationId="{EF7A78CF-55DD-E7FA-F176-0A031B7462A5}"/>
          </ac:picMkLst>
        </pc:picChg>
        <pc:picChg chg="add mod">
          <ac:chgData name="Kennedy Sutton" userId="37894d8d11c05eac" providerId="LiveId" clId="{F24D26CB-C5FD-464D-8515-2DDE9AF3E912}" dt="2024-12-15T04:20:39.017" v="2363" actId="962"/>
          <ac:picMkLst>
            <pc:docMk/>
            <pc:sldMk cId="226129697" sldId="269"/>
            <ac:picMk id="10" creationId="{9D752CE3-483D-1186-4DB0-5116A0DAAD12}"/>
          </ac:picMkLst>
        </pc:picChg>
      </pc:sldChg>
      <pc:sldChg chg="addSp modSp new del mod">
        <pc:chgData name="Kennedy Sutton" userId="37894d8d11c05eac" providerId="LiveId" clId="{F24D26CB-C5FD-464D-8515-2DDE9AF3E912}" dt="2024-12-14T22:18:22.282" v="2162" actId="2696"/>
        <pc:sldMkLst>
          <pc:docMk/>
          <pc:sldMk cId="746738503" sldId="269"/>
        </pc:sldMkLst>
        <pc:picChg chg="add mod">
          <ac:chgData name="Kennedy Sutton" userId="37894d8d11c05eac" providerId="LiveId" clId="{F24D26CB-C5FD-464D-8515-2DDE9AF3E912}" dt="2024-12-14T22:16:35.862" v="2127" actId="14100"/>
          <ac:picMkLst>
            <pc:docMk/>
            <pc:sldMk cId="746738503" sldId="269"/>
            <ac:picMk id="3" creationId="{74E7C033-3B71-33E6-B51D-0E9B48076D63}"/>
          </ac:picMkLst>
        </pc:picChg>
      </pc:sldChg>
      <pc:sldChg chg="addSp delSp modSp new mod setBg">
        <pc:chgData name="Kennedy Sutton" userId="37894d8d11c05eac" providerId="LiveId" clId="{F24D26CB-C5FD-464D-8515-2DDE9AF3E912}" dt="2024-12-15T05:22:58.383" v="3703" actId="20577"/>
        <pc:sldMkLst>
          <pc:docMk/>
          <pc:sldMk cId="2585800392" sldId="270"/>
        </pc:sldMkLst>
        <pc:spChg chg="mo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" creationId="{0CFA9591-8DA8-B237-CB79-DC7939EED045}"/>
          </ac:spMkLst>
        </pc:spChg>
        <pc:spChg chg="del">
          <ac:chgData name="Kennedy Sutton" userId="37894d8d11c05eac" providerId="LiveId" clId="{F24D26CB-C5FD-464D-8515-2DDE9AF3E912}" dt="2024-12-15T04:21:22.373" v="2383" actId="931"/>
          <ac:spMkLst>
            <pc:docMk/>
            <pc:sldMk cId="2585800392" sldId="270"/>
            <ac:spMk id="3" creationId="{02B80D1F-C46B-AFA3-2E8B-61BD7A8C5F43}"/>
          </ac:spMkLst>
        </pc:spChg>
        <pc:spChg chg="mod">
          <ac:chgData name="Kennedy Sutton" userId="37894d8d11c05eac" providerId="LiveId" clId="{F24D26CB-C5FD-464D-8515-2DDE9AF3E912}" dt="2024-12-15T05:22:58.383" v="3703" actId="20577"/>
          <ac:spMkLst>
            <pc:docMk/>
            <pc:sldMk cId="2585800392" sldId="270"/>
            <ac:spMk id="4" creationId="{5D949F0F-663F-8CB2-B953-BB507DDF18EB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18" creationId="{104332FF-8349-42A5-B5C8-5EE3825CE252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0" creationId="{5A0118C5-4F8D-4CF4-BADD-53FEACC6C42A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2" creationId="{3C1D1FA3-6212-4B97-9B1E-C7F81247C2B9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4" creationId="{11C51958-04D4-4687-95A2-95DCDCF47464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6" creationId="{79AFCB35-9C04-4524-A0B1-57FF6865D013}"/>
          </ac:spMkLst>
        </pc:spChg>
        <pc:spChg chg="add">
          <ac:chgData name="Kennedy Sutton" userId="37894d8d11c05eac" providerId="LiveId" clId="{F24D26CB-C5FD-464D-8515-2DDE9AF3E912}" dt="2024-12-15T05:13:24.326" v="2977" actId="26606"/>
          <ac:spMkLst>
            <pc:docMk/>
            <pc:sldMk cId="2585800392" sldId="270"/>
            <ac:spMk id="28" creationId="{D11AD2AD-0BA0-4DD3-8EEA-84686A0E718C}"/>
          </ac:spMkLst>
        </pc:spChg>
        <pc:grpChg chg="add">
          <ac:chgData name="Kennedy Sutton" userId="37894d8d11c05eac" providerId="LiveId" clId="{F24D26CB-C5FD-464D-8515-2DDE9AF3E912}" dt="2024-12-15T05:13:24.326" v="2977" actId="26606"/>
          <ac:grpSpMkLst>
            <pc:docMk/>
            <pc:sldMk cId="2585800392" sldId="270"/>
            <ac:grpSpMk id="11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5T05:13:24.326" v="2977" actId="26606"/>
          <ac:grpSpMkLst>
            <pc:docMk/>
            <pc:sldMk cId="2585800392" sldId="270"/>
            <ac:grpSpMk id="30" creationId="{0C156BF8-7FF7-440F-BE2B-417DFFE8BFA5}"/>
          </ac:grpSpMkLst>
        </pc:grpChg>
        <pc:picChg chg="add mod ord">
          <ac:chgData name="Kennedy Sutton" userId="37894d8d11c05eac" providerId="LiveId" clId="{F24D26CB-C5FD-464D-8515-2DDE9AF3E912}" dt="2024-12-15T05:13:24.326" v="2977" actId="26606"/>
          <ac:picMkLst>
            <pc:docMk/>
            <pc:sldMk cId="2585800392" sldId="270"/>
            <ac:picMk id="6" creationId="{F7D4E2AE-4628-90C7-BEE5-CA8E22129D87}"/>
          </ac:picMkLst>
        </pc:picChg>
      </pc:sldChg>
      <pc:sldChg chg="addSp delSp modSp new mod setBg">
        <pc:chgData name="Kennedy Sutton" userId="37894d8d11c05eac" providerId="LiveId" clId="{F24D26CB-C5FD-464D-8515-2DDE9AF3E912}" dt="2024-12-15T05:17:47.610" v="3229" actId="26606"/>
        <pc:sldMkLst>
          <pc:docMk/>
          <pc:sldMk cId="4166028274" sldId="271"/>
        </pc:sldMkLst>
        <pc:spChg chg="mo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" creationId="{50511068-67FE-22EB-714E-6FC711A8EBAD}"/>
          </ac:spMkLst>
        </pc:spChg>
        <pc:spChg chg="del">
          <ac:chgData name="Kennedy Sutton" userId="37894d8d11c05eac" providerId="LiveId" clId="{F24D26CB-C5FD-464D-8515-2DDE9AF3E912}" dt="2024-12-15T04:22:22.725" v="2394" actId="931"/>
          <ac:spMkLst>
            <pc:docMk/>
            <pc:sldMk cId="4166028274" sldId="271"/>
            <ac:spMk id="3" creationId="{598F00D8-92E7-32E7-9B79-B456C3B976F3}"/>
          </ac:spMkLst>
        </pc:spChg>
        <pc:spChg chg="mo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4" creationId="{7A53ACBB-FF92-8AF8-D299-0DE49B8C4528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18" creationId="{104332FF-8349-42A5-B5C8-5EE3825CE252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0" creationId="{5A0118C5-4F8D-4CF4-BADD-53FEACC6C42A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2" creationId="{3C1D1FA3-6212-4B97-9B1E-C7F81247C2B9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4" creationId="{11C51958-04D4-4687-95A2-95DCDCF47464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6" creationId="{79AFCB35-9C04-4524-A0B1-57FF6865D013}"/>
          </ac:spMkLst>
        </pc:spChg>
        <pc:spChg chg="add">
          <ac:chgData name="Kennedy Sutton" userId="37894d8d11c05eac" providerId="LiveId" clId="{F24D26CB-C5FD-464D-8515-2DDE9AF3E912}" dt="2024-12-15T05:17:47.610" v="3229" actId="26606"/>
          <ac:spMkLst>
            <pc:docMk/>
            <pc:sldMk cId="4166028274" sldId="271"/>
            <ac:spMk id="28" creationId="{D11AD2AD-0BA0-4DD3-8EEA-84686A0E718C}"/>
          </ac:spMkLst>
        </pc:spChg>
        <pc:grpChg chg="add">
          <ac:chgData name="Kennedy Sutton" userId="37894d8d11c05eac" providerId="LiveId" clId="{F24D26CB-C5FD-464D-8515-2DDE9AF3E912}" dt="2024-12-15T05:17:47.610" v="3229" actId="26606"/>
          <ac:grpSpMkLst>
            <pc:docMk/>
            <pc:sldMk cId="4166028274" sldId="271"/>
            <ac:grpSpMk id="11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5T05:17:47.610" v="3229" actId="26606"/>
          <ac:grpSpMkLst>
            <pc:docMk/>
            <pc:sldMk cId="4166028274" sldId="271"/>
            <ac:grpSpMk id="30" creationId="{0C156BF8-7FF7-440F-BE2B-417DFFE8BFA5}"/>
          </ac:grpSpMkLst>
        </pc:grpChg>
        <pc:picChg chg="add mod ord">
          <ac:chgData name="Kennedy Sutton" userId="37894d8d11c05eac" providerId="LiveId" clId="{F24D26CB-C5FD-464D-8515-2DDE9AF3E912}" dt="2024-12-15T05:17:47.610" v="3229" actId="26606"/>
          <ac:picMkLst>
            <pc:docMk/>
            <pc:sldMk cId="4166028274" sldId="271"/>
            <ac:picMk id="6" creationId="{F68DD046-A6F0-6525-1E11-D16943DC7975}"/>
          </ac:picMkLst>
        </pc:picChg>
      </pc:sldChg>
      <pc:sldChg chg="addSp delSp modSp new mod setBg">
        <pc:chgData name="Kennedy Sutton" userId="37894d8d11c05eac" providerId="LiveId" clId="{F24D26CB-C5FD-464D-8515-2DDE9AF3E912}" dt="2024-12-15T05:37:02.200" v="3874" actId="26606"/>
        <pc:sldMkLst>
          <pc:docMk/>
          <pc:sldMk cId="1049233648" sldId="272"/>
        </pc:sldMkLst>
        <pc:spChg chg="mo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" creationId="{63E03EF0-7DEB-0FD1-BE84-2C7A0DA49435}"/>
          </ac:spMkLst>
        </pc:spChg>
        <pc:spChg chg="del">
          <ac:chgData name="Kennedy Sutton" userId="37894d8d11c05eac" providerId="LiveId" clId="{F24D26CB-C5FD-464D-8515-2DDE9AF3E912}" dt="2024-12-15T04:22:59.161" v="2406" actId="931"/>
          <ac:spMkLst>
            <pc:docMk/>
            <pc:sldMk cId="1049233648" sldId="272"/>
            <ac:spMk id="3" creationId="{5A4EDFF3-CA76-C75B-5C70-902542001524}"/>
          </ac:spMkLst>
        </pc:spChg>
        <pc:spChg chg="mo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4" creationId="{25F31601-B3E1-E96C-6598-24DBA5E1CFE1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18" creationId="{104332FF-8349-42A5-B5C8-5EE3825CE252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0" creationId="{5A0118C5-4F8D-4CF4-BADD-53FEACC6C42A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2" creationId="{3C1D1FA3-6212-4B97-9B1E-C7F81247C2B9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4" creationId="{11C51958-04D4-4687-95A2-95DCDCF47464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6" creationId="{79AFCB35-9C04-4524-A0B1-57FF6865D013}"/>
          </ac:spMkLst>
        </pc:spChg>
        <pc:spChg chg="add">
          <ac:chgData name="Kennedy Sutton" userId="37894d8d11c05eac" providerId="LiveId" clId="{F24D26CB-C5FD-464D-8515-2DDE9AF3E912}" dt="2024-12-15T05:37:02.200" v="3874" actId="26606"/>
          <ac:spMkLst>
            <pc:docMk/>
            <pc:sldMk cId="1049233648" sldId="272"/>
            <ac:spMk id="28" creationId="{D11AD2AD-0BA0-4DD3-8EEA-84686A0E718C}"/>
          </ac:spMkLst>
        </pc:spChg>
        <pc:grpChg chg="add">
          <ac:chgData name="Kennedy Sutton" userId="37894d8d11c05eac" providerId="LiveId" clId="{F24D26CB-C5FD-464D-8515-2DDE9AF3E912}" dt="2024-12-15T05:37:02.200" v="3874" actId="26606"/>
          <ac:grpSpMkLst>
            <pc:docMk/>
            <pc:sldMk cId="1049233648" sldId="272"/>
            <ac:grpSpMk id="11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5T05:37:02.200" v="3874" actId="26606"/>
          <ac:grpSpMkLst>
            <pc:docMk/>
            <pc:sldMk cId="1049233648" sldId="272"/>
            <ac:grpSpMk id="30" creationId="{0C156BF8-7FF7-440F-BE2B-417DFFE8BFA5}"/>
          </ac:grpSpMkLst>
        </pc:grpChg>
        <pc:picChg chg="add mod ord">
          <ac:chgData name="Kennedy Sutton" userId="37894d8d11c05eac" providerId="LiveId" clId="{F24D26CB-C5FD-464D-8515-2DDE9AF3E912}" dt="2024-12-15T05:37:02.200" v="3874" actId="26606"/>
          <ac:picMkLst>
            <pc:docMk/>
            <pc:sldMk cId="1049233648" sldId="272"/>
            <ac:picMk id="6" creationId="{A4AAAE08-6420-910C-58A3-C4F549E925C9}"/>
          </ac:picMkLst>
        </pc:picChg>
      </pc:sldChg>
      <pc:sldChg chg="addSp delSp modSp new mod setBg">
        <pc:chgData name="Kennedy Sutton" userId="37894d8d11c05eac" providerId="LiveId" clId="{F24D26CB-C5FD-464D-8515-2DDE9AF3E912}" dt="2024-12-15T05:37:11.631" v="3875" actId="26606"/>
        <pc:sldMkLst>
          <pc:docMk/>
          <pc:sldMk cId="1871480496" sldId="273"/>
        </pc:sldMkLst>
        <pc:spChg chg="mo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2" creationId="{5CAACFAB-6CF5-16CF-A4A2-7F24955C76A2}"/>
          </ac:spMkLst>
        </pc:spChg>
        <pc:spChg chg="del">
          <ac:chgData name="Kennedy Sutton" userId="37894d8d11c05eac" providerId="LiveId" clId="{F24D26CB-C5FD-464D-8515-2DDE9AF3E912}" dt="2024-12-15T04:23:33.847" v="2422" actId="931"/>
          <ac:spMkLst>
            <pc:docMk/>
            <pc:sldMk cId="1871480496" sldId="273"/>
            <ac:spMk id="3" creationId="{478FF659-1498-F7E9-4F9C-9FCE6420B250}"/>
          </ac:spMkLst>
        </pc:spChg>
        <pc:spChg chg="mo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4" creationId="{78E5B9CC-5E8A-55A9-C578-A2ADA92B8A00}"/>
          </ac:spMkLst>
        </pc:spChg>
        <pc:spChg chg="ad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18" creationId="{104332FF-8349-42A5-B5C8-5EE3825CE252}"/>
          </ac:spMkLst>
        </pc:spChg>
        <pc:spChg chg="ad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20" creationId="{5A0118C5-4F8D-4CF4-BADD-53FEACC6C42A}"/>
          </ac:spMkLst>
        </pc:spChg>
        <pc:spChg chg="ad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30" creationId="{3F785A8F-002E-4E7C-A4EE-0423F24488BB}"/>
          </ac:spMkLst>
        </pc:spChg>
        <pc:spChg chg="add">
          <ac:chgData name="Kennedy Sutton" userId="37894d8d11c05eac" providerId="LiveId" clId="{F24D26CB-C5FD-464D-8515-2DDE9AF3E912}" dt="2024-12-15T05:37:11.631" v="3875" actId="26606"/>
          <ac:spMkLst>
            <pc:docMk/>
            <pc:sldMk cId="1871480496" sldId="273"/>
            <ac:spMk id="32" creationId="{5552F9A4-B078-4FA2-A29A-E70F604511FF}"/>
          </ac:spMkLst>
        </pc:spChg>
        <pc:grpChg chg="add">
          <ac:chgData name="Kennedy Sutton" userId="37894d8d11c05eac" providerId="LiveId" clId="{F24D26CB-C5FD-464D-8515-2DDE9AF3E912}" dt="2024-12-15T05:37:11.631" v="3875" actId="26606"/>
          <ac:grpSpMkLst>
            <pc:docMk/>
            <pc:sldMk cId="1871480496" sldId="273"/>
            <ac:grpSpMk id="11" creationId="{8997F1B7-1EE7-4EA5-A5A4-866F9A810C9F}"/>
          </ac:grpSpMkLst>
        </pc:grpChg>
        <pc:grpChg chg="add">
          <ac:chgData name="Kennedy Sutton" userId="37894d8d11c05eac" providerId="LiveId" clId="{F24D26CB-C5FD-464D-8515-2DDE9AF3E912}" dt="2024-12-15T05:37:11.631" v="3875" actId="26606"/>
          <ac:grpSpMkLst>
            <pc:docMk/>
            <pc:sldMk cId="1871480496" sldId="273"/>
            <ac:grpSpMk id="22" creationId="{7F54B1E7-DA9D-4422-98EA-A4C079A0C4AB}"/>
          </ac:grpSpMkLst>
        </pc:grpChg>
        <pc:grpChg chg="add">
          <ac:chgData name="Kennedy Sutton" userId="37894d8d11c05eac" providerId="LiveId" clId="{F24D26CB-C5FD-464D-8515-2DDE9AF3E912}" dt="2024-12-15T05:37:11.631" v="3875" actId="26606"/>
          <ac:grpSpMkLst>
            <pc:docMk/>
            <pc:sldMk cId="1871480496" sldId="273"/>
            <ac:grpSpMk id="26" creationId="{1311CB1A-9AC1-4FB7-9A52-638777EF82D6}"/>
          </ac:grpSpMkLst>
        </pc:grpChg>
        <pc:grpChg chg="add">
          <ac:chgData name="Kennedy Sutton" userId="37894d8d11c05eac" providerId="LiveId" clId="{F24D26CB-C5FD-464D-8515-2DDE9AF3E912}" dt="2024-12-15T05:37:11.631" v="3875" actId="26606"/>
          <ac:grpSpMkLst>
            <pc:docMk/>
            <pc:sldMk cId="1871480496" sldId="273"/>
            <ac:grpSpMk id="34" creationId="{E7EEFC47-5A1A-4BC0-9CCE-8E2F1C883779}"/>
          </ac:grpSpMkLst>
        </pc:grpChg>
        <pc:grpChg chg="add">
          <ac:chgData name="Kennedy Sutton" userId="37894d8d11c05eac" providerId="LiveId" clId="{F24D26CB-C5FD-464D-8515-2DDE9AF3E912}" dt="2024-12-15T05:37:11.631" v="3875" actId="26606"/>
          <ac:grpSpMkLst>
            <pc:docMk/>
            <pc:sldMk cId="1871480496" sldId="273"/>
            <ac:grpSpMk id="49" creationId="{1FF507E3-BA7A-40FD-AA5A-25D99D470B3D}"/>
          </ac:grpSpMkLst>
        </pc:grpChg>
        <pc:picChg chg="add mod ord">
          <ac:chgData name="Kennedy Sutton" userId="37894d8d11c05eac" providerId="LiveId" clId="{F24D26CB-C5FD-464D-8515-2DDE9AF3E912}" dt="2024-12-15T05:37:11.631" v="3875" actId="26606"/>
          <ac:picMkLst>
            <pc:docMk/>
            <pc:sldMk cId="1871480496" sldId="273"/>
            <ac:picMk id="6" creationId="{9D322FDF-2559-2387-77C5-5BE2E0C8B9D0}"/>
          </ac:picMkLst>
        </pc:picChg>
      </pc:sldChg>
      <pc:sldChg chg="modSp new mod">
        <pc:chgData name="Kennedy Sutton" userId="37894d8d11c05eac" providerId="LiveId" clId="{F24D26CB-C5FD-464D-8515-2DDE9AF3E912}" dt="2024-12-15T04:57:10.711" v="2506" actId="20577"/>
        <pc:sldMkLst>
          <pc:docMk/>
          <pc:sldMk cId="4048308377" sldId="274"/>
        </pc:sldMkLst>
        <pc:spChg chg="mod">
          <ac:chgData name="Kennedy Sutton" userId="37894d8d11c05eac" providerId="LiveId" clId="{F24D26CB-C5FD-464D-8515-2DDE9AF3E912}" dt="2024-12-15T04:56:06.557" v="2499" actId="14100"/>
          <ac:spMkLst>
            <pc:docMk/>
            <pc:sldMk cId="4048308377" sldId="274"/>
            <ac:spMk id="2" creationId="{7D3F7959-C416-69D9-678B-49B9B4925E18}"/>
          </ac:spMkLst>
        </pc:spChg>
        <pc:spChg chg="mod">
          <ac:chgData name="Kennedy Sutton" userId="37894d8d11c05eac" providerId="LiveId" clId="{F24D26CB-C5FD-464D-8515-2DDE9AF3E912}" dt="2024-12-15T04:57:10.711" v="2506" actId="20577"/>
          <ac:spMkLst>
            <pc:docMk/>
            <pc:sldMk cId="4048308377" sldId="274"/>
            <ac:spMk id="3" creationId="{926604E8-0AF5-AB30-4FE4-CCA56B8BE09E}"/>
          </ac:spMkLst>
        </pc:spChg>
      </pc:sldChg>
      <pc:sldChg chg="addSp modSp new mod">
        <pc:chgData name="Kennedy Sutton" userId="37894d8d11c05eac" providerId="LiveId" clId="{F24D26CB-C5FD-464D-8515-2DDE9AF3E912}" dt="2024-12-15T05:05:07.008" v="2544" actId="962"/>
        <pc:sldMkLst>
          <pc:docMk/>
          <pc:sldMk cId="3095550482" sldId="275"/>
        </pc:sldMkLst>
        <pc:picChg chg="add mod">
          <ac:chgData name="Kennedy Sutton" userId="37894d8d11c05eac" providerId="LiveId" clId="{F24D26CB-C5FD-464D-8515-2DDE9AF3E912}" dt="2024-12-15T05:05:07.008" v="2544" actId="962"/>
          <ac:picMkLst>
            <pc:docMk/>
            <pc:sldMk cId="3095550482" sldId="275"/>
            <ac:picMk id="3" creationId="{54C0A794-F9C4-171F-FBD2-0494BEC02CBF}"/>
          </ac:picMkLst>
        </pc:picChg>
      </pc:sldChg>
      <pc:sldChg chg="addSp delSp modSp new mod">
        <pc:chgData name="Kennedy Sutton" userId="37894d8d11c05eac" providerId="LiveId" clId="{F24D26CB-C5FD-464D-8515-2DDE9AF3E912}" dt="2024-12-15T05:13:15.413" v="2976" actId="20577"/>
        <pc:sldMkLst>
          <pc:docMk/>
          <pc:sldMk cId="4093079586" sldId="276"/>
        </pc:sldMkLst>
        <pc:spChg chg="mod">
          <ac:chgData name="Kennedy Sutton" userId="37894d8d11c05eac" providerId="LiveId" clId="{F24D26CB-C5FD-464D-8515-2DDE9AF3E912}" dt="2024-12-15T05:11:49.482" v="2841" actId="20577"/>
          <ac:spMkLst>
            <pc:docMk/>
            <pc:sldMk cId="4093079586" sldId="276"/>
            <ac:spMk id="2" creationId="{717B93AF-7B82-B9A3-DD19-FDAB54D6D977}"/>
          </ac:spMkLst>
        </pc:spChg>
        <pc:spChg chg="del">
          <ac:chgData name="Kennedy Sutton" userId="37894d8d11c05eac" providerId="LiveId" clId="{F24D26CB-C5FD-464D-8515-2DDE9AF3E912}" dt="2024-12-15T05:11:35.815" v="2824" actId="931"/>
          <ac:spMkLst>
            <pc:docMk/>
            <pc:sldMk cId="4093079586" sldId="276"/>
            <ac:spMk id="3" creationId="{FA3BD99A-AF17-F97B-F1F1-21517533F5D2}"/>
          </ac:spMkLst>
        </pc:spChg>
        <pc:spChg chg="mod">
          <ac:chgData name="Kennedy Sutton" userId="37894d8d11c05eac" providerId="LiveId" clId="{F24D26CB-C5FD-464D-8515-2DDE9AF3E912}" dt="2024-12-15T05:13:15.413" v="2976" actId="20577"/>
          <ac:spMkLst>
            <pc:docMk/>
            <pc:sldMk cId="4093079586" sldId="276"/>
            <ac:spMk id="4" creationId="{0D13AB5C-E6F6-ACDE-0A90-D15E0371AD1C}"/>
          </ac:spMkLst>
        </pc:spChg>
        <pc:picChg chg="add mod">
          <ac:chgData name="Kennedy Sutton" userId="37894d8d11c05eac" providerId="LiveId" clId="{F24D26CB-C5FD-464D-8515-2DDE9AF3E912}" dt="2024-12-15T05:11:37.103" v="2826" actId="962"/>
          <ac:picMkLst>
            <pc:docMk/>
            <pc:sldMk cId="4093079586" sldId="276"/>
            <ac:picMk id="6" creationId="{DA6DF13A-2A01-524D-402E-BF0900FAA124}"/>
          </ac:picMkLst>
        </pc:picChg>
      </pc:sldChg>
      <pc:sldChg chg="addSp modSp new mod setBg">
        <pc:chgData name="Kennedy Sutton" userId="37894d8d11c05eac" providerId="LiveId" clId="{F24D26CB-C5FD-464D-8515-2DDE9AF3E912}" dt="2024-12-15T05:36:55.130" v="3873" actId="26606"/>
        <pc:sldMkLst>
          <pc:docMk/>
          <pc:sldMk cId="2351922425" sldId="277"/>
        </pc:sldMkLst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8" creationId="{ED55A19D-297C-4231-AD1F-08EF9B4AA8F4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10" creationId="{EBAB6C56-3D38-4923-996E-BD474BBB91E9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12" creationId="{20CD21DB-082D-417D-A5AB-FC838AF9D944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14" creationId="{7BD8AB83-2763-4392-B4B9-049CDF1F6EA4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16" creationId="{480F071C-C35C-4CE1-8EE5-8ED96E2F4E25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18" creationId="{CD97FAB4-59E0-4E65-B50B-867B14D2A067}"/>
          </ac:spMkLst>
        </pc:spChg>
        <pc:spChg chg="add">
          <ac:chgData name="Kennedy Sutton" userId="37894d8d11c05eac" providerId="LiveId" clId="{F24D26CB-C5FD-464D-8515-2DDE9AF3E912}" dt="2024-12-15T05:36:55.130" v="3873" actId="26606"/>
          <ac:spMkLst>
            <pc:docMk/>
            <pc:sldMk cId="2351922425" sldId="277"/>
            <ac:spMk id="20" creationId="{0D578F4B-2751-4FC2-8853-FAC5C59139C1}"/>
          </ac:spMkLst>
        </pc:spChg>
        <pc:picChg chg="add mod">
          <ac:chgData name="Kennedy Sutton" userId="37894d8d11c05eac" providerId="LiveId" clId="{F24D26CB-C5FD-464D-8515-2DDE9AF3E912}" dt="2024-12-15T05:36:55.130" v="3873" actId="26606"/>
          <ac:picMkLst>
            <pc:docMk/>
            <pc:sldMk cId="2351922425" sldId="277"/>
            <ac:picMk id="3" creationId="{46A0B26E-D8E6-F52F-4777-654CFFA32B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BAE78-D6B8-42EB-87DA-5987ABFA451F}" type="doc">
      <dgm:prSet loTypeId="urn:microsoft.com/office/officeart/2005/8/layout/lProcess1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FCE257-D4CD-43C6-BA73-E789B51E2FDE}">
      <dgm:prSet phldrT="[Text]"/>
      <dgm:spPr/>
      <dgm:t>
        <a:bodyPr/>
        <a:lstStyle/>
        <a:p>
          <a:r>
            <a:rPr lang="en-US"/>
            <a:t>Development the inventory</a:t>
          </a:r>
        </a:p>
      </dgm:t>
    </dgm:pt>
    <dgm:pt modelId="{808F2278-C86C-4C64-91AF-594EA92451C8}" type="parTrans" cxnId="{6034CC7D-D6B5-42EE-8B9A-4D22B8B4111B}">
      <dgm:prSet/>
      <dgm:spPr/>
      <dgm:t>
        <a:bodyPr/>
        <a:lstStyle/>
        <a:p>
          <a:endParaRPr lang="en-US"/>
        </a:p>
      </dgm:t>
    </dgm:pt>
    <dgm:pt modelId="{9F76A0B0-5737-48AD-BD76-43912235E109}" type="sibTrans" cxnId="{6034CC7D-D6B5-42EE-8B9A-4D22B8B4111B}">
      <dgm:prSet/>
      <dgm:spPr/>
      <dgm:t>
        <a:bodyPr/>
        <a:lstStyle/>
        <a:p>
          <a:endParaRPr lang="en-US"/>
        </a:p>
      </dgm:t>
    </dgm:pt>
    <dgm:pt modelId="{CCF49D41-935A-4262-820D-D14135D49B55}">
      <dgm:prSet phldrT="[Text]"/>
      <dgm:spPr/>
      <dgm:t>
        <a:bodyPr/>
        <a:lstStyle/>
        <a:p>
          <a:r>
            <a:rPr lang="en-US"/>
            <a:t>Make the database in SQL</a:t>
          </a:r>
        </a:p>
      </dgm:t>
    </dgm:pt>
    <dgm:pt modelId="{250D50E9-9BA9-44B5-A221-A18987DD2E96}" type="parTrans" cxnId="{09C9C58E-84F2-44E5-8CD6-1D5179653B4B}">
      <dgm:prSet/>
      <dgm:spPr/>
      <dgm:t>
        <a:bodyPr/>
        <a:lstStyle/>
        <a:p>
          <a:endParaRPr lang="en-US"/>
        </a:p>
      </dgm:t>
    </dgm:pt>
    <dgm:pt modelId="{72A1545D-B191-4230-B9BD-20592192A906}" type="sibTrans" cxnId="{09C9C58E-84F2-44E5-8CD6-1D5179653B4B}">
      <dgm:prSet/>
      <dgm:spPr/>
      <dgm:t>
        <a:bodyPr/>
        <a:lstStyle/>
        <a:p>
          <a:endParaRPr lang="en-US"/>
        </a:p>
      </dgm:t>
    </dgm:pt>
    <dgm:pt modelId="{245AE85F-0B21-4F44-9803-066CFD2D832D}">
      <dgm:prSet phldrT="[Text]"/>
      <dgm:spPr/>
      <dgm:t>
        <a:bodyPr/>
        <a:lstStyle/>
        <a:p>
          <a:r>
            <a:rPr lang="en-US"/>
            <a:t>Plaining</a:t>
          </a:r>
        </a:p>
      </dgm:t>
    </dgm:pt>
    <dgm:pt modelId="{7A6CA2D8-C13D-4D00-9128-F5C7323A7895}" type="parTrans" cxnId="{7808B8AC-F057-4C8E-B302-B3BCA84BF149}">
      <dgm:prSet/>
      <dgm:spPr/>
      <dgm:t>
        <a:bodyPr/>
        <a:lstStyle/>
        <a:p>
          <a:endParaRPr lang="en-US"/>
        </a:p>
      </dgm:t>
    </dgm:pt>
    <dgm:pt modelId="{A485730C-B37B-4484-B5DE-13BCA0995CCF}" type="sibTrans" cxnId="{7808B8AC-F057-4C8E-B302-B3BCA84BF149}">
      <dgm:prSet/>
      <dgm:spPr/>
      <dgm:t>
        <a:bodyPr/>
        <a:lstStyle/>
        <a:p>
          <a:endParaRPr lang="en-US"/>
        </a:p>
      </dgm:t>
    </dgm:pt>
    <dgm:pt modelId="{8374B322-CB94-41E3-BF3D-F8C659C729A1}">
      <dgm:prSet phldrT="[Text]"/>
      <dgm:spPr/>
      <dgm:t>
        <a:bodyPr/>
        <a:lstStyle/>
        <a:p>
          <a:r>
            <a:rPr lang="en-US"/>
            <a:t>Classes</a:t>
          </a:r>
        </a:p>
      </dgm:t>
    </dgm:pt>
    <dgm:pt modelId="{8EFA8320-B58E-4157-8EBF-322F2248D85B}" type="parTrans" cxnId="{7B4AAF11-D797-4E58-94FB-807933E78001}">
      <dgm:prSet/>
      <dgm:spPr/>
      <dgm:t>
        <a:bodyPr/>
        <a:lstStyle/>
        <a:p>
          <a:endParaRPr lang="en-US"/>
        </a:p>
      </dgm:t>
    </dgm:pt>
    <dgm:pt modelId="{CCCB8BAD-A363-4B46-B87E-EBBFFBD39DF5}" type="sibTrans" cxnId="{7B4AAF11-D797-4E58-94FB-807933E78001}">
      <dgm:prSet/>
      <dgm:spPr/>
      <dgm:t>
        <a:bodyPr/>
        <a:lstStyle/>
        <a:p>
          <a:endParaRPr lang="en-US"/>
        </a:p>
      </dgm:t>
    </dgm:pt>
    <dgm:pt modelId="{A2A21DFA-F04A-4375-B4B1-E55E93FAF2D5}">
      <dgm:prSet phldrT="[Text]"/>
      <dgm:spPr/>
      <dgm:t>
        <a:bodyPr/>
        <a:lstStyle/>
        <a:p>
          <a:r>
            <a:rPr lang="en-US"/>
            <a:t>Activities</a:t>
          </a:r>
        </a:p>
      </dgm:t>
    </dgm:pt>
    <dgm:pt modelId="{DAF3FC3A-0624-48CF-88DA-DE40359B1739}" type="parTrans" cxnId="{1C94DE2E-2DC9-45FE-A714-B84FFC7273CA}">
      <dgm:prSet/>
      <dgm:spPr/>
      <dgm:t>
        <a:bodyPr/>
        <a:lstStyle/>
        <a:p>
          <a:endParaRPr lang="en-US"/>
        </a:p>
      </dgm:t>
    </dgm:pt>
    <dgm:pt modelId="{7099CA10-1C98-42E9-817E-BA22A83B068E}" type="sibTrans" cxnId="{1C94DE2E-2DC9-45FE-A714-B84FFC7273CA}">
      <dgm:prSet/>
      <dgm:spPr/>
      <dgm:t>
        <a:bodyPr/>
        <a:lstStyle/>
        <a:p>
          <a:endParaRPr lang="en-US"/>
        </a:p>
      </dgm:t>
    </dgm:pt>
    <dgm:pt modelId="{0B188153-E6B3-4BAC-BEC9-6C876087406D}">
      <dgm:prSet/>
      <dgm:spPr/>
      <dgm:t>
        <a:bodyPr/>
        <a:lstStyle/>
        <a:p>
          <a:r>
            <a:rPr lang="en-US"/>
            <a:t>Programming the Inventory</a:t>
          </a:r>
        </a:p>
      </dgm:t>
    </dgm:pt>
    <dgm:pt modelId="{6C5C4C02-1F7D-4B0D-8CDB-C6B630DAF105}" type="parTrans" cxnId="{D29B5262-BC7C-47E9-916D-725C522812AF}">
      <dgm:prSet/>
      <dgm:spPr/>
      <dgm:t>
        <a:bodyPr/>
        <a:lstStyle/>
        <a:p>
          <a:endParaRPr lang="en-US"/>
        </a:p>
      </dgm:t>
    </dgm:pt>
    <dgm:pt modelId="{8B2AD89D-B512-45FF-8E50-0DA08DB144B4}" type="sibTrans" cxnId="{D29B5262-BC7C-47E9-916D-725C522812AF}">
      <dgm:prSet/>
      <dgm:spPr/>
      <dgm:t>
        <a:bodyPr/>
        <a:lstStyle/>
        <a:p>
          <a:endParaRPr lang="en-US"/>
        </a:p>
      </dgm:t>
    </dgm:pt>
    <dgm:pt modelId="{39090A67-DFA2-4B9B-B2C7-2B31BD320385}">
      <dgm:prSet/>
      <dgm:spPr/>
      <dgm:t>
        <a:bodyPr/>
        <a:lstStyle/>
        <a:p>
          <a:r>
            <a:rPr lang="en-US"/>
            <a:t>Programming the sales</a:t>
          </a:r>
        </a:p>
      </dgm:t>
    </dgm:pt>
    <dgm:pt modelId="{E69797BB-FBAB-4E3D-AF5B-29F667E6A7F6}" type="parTrans" cxnId="{5937E248-A5FC-494E-9D31-A9787B9850BA}">
      <dgm:prSet/>
      <dgm:spPr/>
      <dgm:t>
        <a:bodyPr/>
        <a:lstStyle/>
        <a:p>
          <a:endParaRPr lang="en-US"/>
        </a:p>
      </dgm:t>
    </dgm:pt>
    <dgm:pt modelId="{21246927-B96D-4CC4-BA49-89DCA327C0F7}" type="sibTrans" cxnId="{5937E248-A5FC-494E-9D31-A9787B9850BA}">
      <dgm:prSet/>
      <dgm:spPr/>
      <dgm:t>
        <a:bodyPr/>
        <a:lstStyle/>
        <a:p>
          <a:endParaRPr lang="en-US"/>
        </a:p>
      </dgm:t>
    </dgm:pt>
    <dgm:pt modelId="{D098CAB3-6E03-4621-A31C-D9E5D4D4ABD0}">
      <dgm:prSet/>
      <dgm:spPr/>
      <dgm:t>
        <a:bodyPr/>
        <a:lstStyle/>
        <a:p>
          <a:r>
            <a:rPr lang="en-US"/>
            <a:t>Programming the History</a:t>
          </a:r>
        </a:p>
      </dgm:t>
    </dgm:pt>
    <dgm:pt modelId="{9A6BEA32-52D5-42E2-8F28-089D0007F005}" type="parTrans" cxnId="{D8E78432-39DD-4360-855B-EF3F1685FC7F}">
      <dgm:prSet/>
      <dgm:spPr/>
      <dgm:t>
        <a:bodyPr/>
        <a:lstStyle/>
        <a:p>
          <a:endParaRPr lang="en-US"/>
        </a:p>
      </dgm:t>
    </dgm:pt>
    <dgm:pt modelId="{8ADEF253-8F55-4D8D-91F0-4A99BDC5614B}" type="sibTrans" cxnId="{D8E78432-39DD-4360-855B-EF3F1685FC7F}">
      <dgm:prSet/>
      <dgm:spPr/>
      <dgm:t>
        <a:bodyPr/>
        <a:lstStyle/>
        <a:p>
          <a:endParaRPr lang="en-US"/>
        </a:p>
      </dgm:t>
    </dgm:pt>
    <dgm:pt modelId="{DE7FFB9A-02AD-49C8-B8F6-7EABBB3571F4}">
      <dgm:prSet/>
      <dgm:spPr/>
      <dgm:t>
        <a:bodyPr/>
        <a:lstStyle/>
        <a:p>
          <a:r>
            <a:rPr lang="en-US"/>
            <a:t>Users</a:t>
          </a:r>
        </a:p>
      </dgm:t>
    </dgm:pt>
    <dgm:pt modelId="{08031DC1-0DDA-4BE5-B70C-02BB02D68245}" type="parTrans" cxnId="{F996B0CC-5B4A-47E2-B7BB-1A4C1E9B88CB}">
      <dgm:prSet/>
      <dgm:spPr/>
      <dgm:t>
        <a:bodyPr/>
        <a:lstStyle/>
        <a:p>
          <a:endParaRPr lang="en-US"/>
        </a:p>
      </dgm:t>
    </dgm:pt>
    <dgm:pt modelId="{1454D48A-1B12-41BE-A0FB-A82C7BBBE40F}" type="sibTrans" cxnId="{F996B0CC-5B4A-47E2-B7BB-1A4C1E9B88CB}">
      <dgm:prSet/>
      <dgm:spPr/>
      <dgm:t>
        <a:bodyPr/>
        <a:lstStyle/>
        <a:p>
          <a:endParaRPr lang="en-US"/>
        </a:p>
      </dgm:t>
    </dgm:pt>
    <dgm:pt modelId="{F2315523-F3C3-4E7E-AC93-DF3815911E90}">
      <dgm:prSet/>
      <dgm:spPr/>
      <dgm:t>
        <a:bodyPr/>
        <a:lstStyle/>
        <a:p>
          <a:r>
            <a:rPr lang="en-US"/>
            <a:t>Programming users</a:t>
          </a:r>
        </a:p>
      </dgm:t>
    </dgm:pt>
    <dgm:pt modelId="{F568D607-4F2B-4E59-BA18-2A539196DEC6}" type="parTrans" cxnId="{45B55073-D734-44DB-B9A4-CEAC9C63EF2B}">
      <dgm:prSet/>
      <dgm:spPr/>
      <dgm:t>
        <a:bodyPr/>
        <a:lstStyle/>
        <a:p>
          <a:endParaRPr lang="en-US"/>
        </a:p>
      </dgm:t>
    </dgm:pt>
    <dgm:pt modelId="{3552FF1E-B8EA-4DB7-96AB-B3CFB4466EA9}" type="sibTrans" cxnId="{45B55073-D734-44DB-B9A4-CEAC9C63EF2B}">
      <dgm:prSet/>
      <dgm:spPr/>
      <dgm:t>
        <a:bodyPr/>
        <a:lstStyle/>
        <a:p>
          <a:endParaRPr lang="en-US"/>
        </a:p>
      </dgm:t>
    </dgm:pt>
    <dgm:pt modelId="{84B20F4C-978F-4A59-94F6-BB6DD25E3EA3}">
      <dgm:prSet/>
      <dgm:spPr/>
      <dgm:t>
        <a:bodyPr/>
        <a:lstStyle/>
        <a:p>
          <a:r>
            <a:rPr lang="en-US"/>
            <a:t>Implementing the inventory system with the database</a:t>
          </a:r>
        </a:p>
      </dgm:t>
    </dgm:pt>
    <dgm:pt modelId="{7D8E1438-C08E-4E82-A83E-00687CB08A38}" type="parTrans" cxnId="{4BC42502-DB67-4306-A2B1-2894DDA59698}">
      <dgm:prSet/>
      <dgm:spPr/>
      <dgm:t>
        <a:bodyPr/>
        <a:lstStyle/>
        <a:p>
          <a:endParaRPr lang="en-US"/>
        </a:p>
      </dgm:t>
    </dgm:pt>
    <dgm:pt modelId="{96B924BB-988E-4AAF-A112-65F073ECA734}" type="sibTrans" cxnId="{4BC42502-DB67-4306-A2B1-2894DDA59698}">
      <dgm:prSet/>
      <dgm:spPr/>
      <dgm:t>
        <a:bodyPr/>
        <a:lstStyle/>
        <a:p>
          <a:endParaRPr lang="en-US"/>
        </a:p>
      </dgm:t>
    </dgm:pt>
    <dgm:pt modelId="{5601D3F8-F4EB-4999-BE51-C733F7C5CAC8}">
      <dgm:prSet/>
      <dgm:spPr/>
      <dgm:t>
        <a:bodyPr/>
        <a:lstStyle/>
        <a:p>
          <a:r>
            <a:rPr lang="en-US"/>
            <a:t>Implemeting the sales</a:t>
          </a:r>
        </a:p>
      </dgm:t>
    </dgm:pt>
    <dgm:pt modelId="{228B6564-0D3A-4DE6-8176-FBAA899CC2FE}" type="parTrans" cxnId="{BA09CF3B-2CF7-4226-A2BB-37C0F037FE5F}">
      <dgm:prSet/>
      <dgm:spPr/>
      <dgm:t>
        <a:bodyPr/>
        <a:lstStyle/>
        <a:p>
          <a:endParaRPr lang="en-US"/>
        </a:p>
      </dgm:t>
    </dgm:pt>
    <dgm:pt modelId="{0C8996D0-D998-45FC-8C66-F2CDC8AFB1CD}" type="sibTrans" cxnId="{BA09CF3B-2CF7-4226-A2BB-37C0F037FE5F}">
      <dgm:prSet/>
      <dgm:spPr/>
      <dgm:t>
        <a:bodyPr/>
        <a:lstStyle/>
        <a:p>
          <a:endParaRPr lang="en-US"/>
        </a:p>
      </dgm:t>
    </dgm:pt>
    <dgm:pt modelId="{2A0114EA-4BC5-46E8-A3BA-78435500F09C}">
      <dgm:prSet/>
      <dgm:spPr/>
      <dgm:t>
        <a:bodyPr/>
        <a:lstStyle/>
        <a:p>
          <a:r>
            <a:rPr lang="en-US"/>
            <a:t>History Transaction</a:t>
          </a:r>
        </a:p>
      </dgm:t>
    </dgm:pt>
    <dgm:pt modelId="{CCF6F039-075E-4CD8-B098-00F3E85E8B83}" type="parTrans" cxnId="{ABF2A477-47F0-4C18-89A6-EB2F96D421F8}">
      <dgm:prSet/>
      <dgm:spPr/>
      <dgm:t>
        <a:bodyPr/>
        <a:lstStyle/>
        <a:p>
          <a:endParaRPr lang="en-US"/>
        </a:p>
      </dgm:t>
    </dgm:pt>
    <dgm:pt modelId="{EB915D37-03D8-4C84-9202-FC8E2F215906}" type="sibTrans" cxnId="{ABF2A477-47F0-4C18-89A6-EB2F96D421F8}">
      <dgm:prSet/>
      <dgm:spPr/>
      <dgm:t>
        <a:bodyPr/>
        <a:lstStyle/>
        <a:p>
          <a:endParaRPr lang="en-US"/>
        </a:p>
      </dgm:t>
    </dgm:pt>
    <dgm:pt modelId="{BD5CA806-F46E-48A1-A9E9-378018BB970F}">
      <dgm:prSet/>
      <dgm:spPr/>
      <dgm:t>
        <a:bodyPr/>
        <a:lstStyle/>
        <a:p>
          <a:r>
            <a:rPr lang="en-US"/>
            <a:t>Be able to see any sale, or inventory update</a:t>
          </a:r>
        </a:p>
      </dgm:t>
    </dgm:pt>
    <dgm:pt modelId="{5C235F6E-08FF-47EC-9104-A8F1C6DF8124}" type="parTrans" cxnId="{2DCAB6AE-CB1C-49D8-AB58-7D40C0B72D0A}">
      <dgm:prSet/>
      <dgm:spPr/>
      <dgm:t>
        <a:bodyPr/>
        <a:lstStyle/>
        <a:p>
          <a:endParaRPr lang="en-US"/>
        </a:p>
      </dgm:t>
    </dgm:pt>
    <dgm:pt modelId="{5E7EC2F9-982A-468F-9BD8-4BF4A622603D}" type="sibTrans" cxnId="{2DCAB6AE-CB1C-49D8-AB58-7D40C0B72D0A}">
      <dgm:prSet/>
      <dgm:spPr/>
      <dgm:t>
        <a:bodyPr/>
        <a:lstStyle/>
        <a:p>
          <a:endParaRPr lang="en-US"/>
        </a:p>
      </dgm:t>
    </dgm:pt>
    <dgm:pt modelId="{64B0C91E-8013-4D10-9A5B-171C6EB0D20B}">
      <dgm:prSet/>
      <dgm:spPr/>
      <dgm:t>
        <a:bodyPr/>
        <a:lstStyle/>
        <a:p>
          <a:r>
            <a:rPr lang="en-US"/>
            <a:t>Login Window</a:t>
          </a:r>
        </a:p>
      </dgm:t>
    </dgm:pt>
    <dgm:pt modelId="{0904571A-9DD9-4E7E-B09A-329847E8A1D3}" type="parTrans" cxnId="{DC683856-E07C-4121-8E94-A242EBDDECE8}">
      <dgm:prSet/>
      <dgm:spPr/>
      <dgm:t>
        <a:bodyPr/>
        <a:lstStyle/>
        <a:p>
          <a:endParaRPr lang="en-US"/>
        </a:p>
      </dgm:t>
    </dgm:pt>
    <dgm:pt modelId="{74F4250A-112A-4FEA-9E66-F4546ABF700B}" type="sibTrans" cxnId="{DC683856-E07C-4121-8E94-A242EBDDECE8}">
      <dgm:prSet/>
      <dgm:spPr/>
      <dgm:t>
        <a:bodyPr/>
        <a:lstStyle/>
        <a:p>
          <a:endParaRPr lang="en-US"/>
        </a:p>
      </dgm:t>
    </dgm:pt>
    <dgm:pt modelId="{7AB5BAE6-E03C-4B06-A9B1-8A03D4DAF36C}">
      <dgm:prSet/>
      <dgm:spPr/>
      <dgm:t>
        <a:bodyPr/>
        <a:lstStyle/>
        <a:p>
          <a:r>
            <a:rPr lang="en-US"/>
            <a:t>Implemeting Inventory in the program</a:t>
          </a:r>
        </a:p>
      </dgm:t>
    </dgm:pt>
    <dgm:pt modelId="{B661F57C-0CD0-4AC0-A6C1-980B83B7EF3D}" type="sibTrans" cxnId="{374EBAAD-5576-4869-B956-28898527B47F}">
      <dgm:prSet/>
      <dgm:spPr/>
      <dgm:t>
        <a:bodyPr/>
        <a:lstStyle/>
        <a:p>
          <a:endParaRPr lang="en-US"/>
        </a:p>
      </dgm:t>
    </dgm:pt>
    <dgm:pt modelId="{3F330B8C-9B65-40DA-B79C-01D64262D47E}" type="parTrans" cxnId="{374EBAAD-5576-4869-B956-28898527B47F}">
      <dgm:prSet/>
      <dgm:spPr/>
      <dgm:t>
        <a:bodyPr/>
        <a:lstStyle/>
        <a:p>
          <a:endParaRPr lang="en-US"/>
        </a:p>
      </dgm:t>
    </dgm:pt>
    <dgm:pt modelId="{5E37E529-84EC-4FE6-83FC-03FC43756C6A}">
      <dgm:prSet/>
      <dgm:spPr/>
      <dgm:t>
        <a:bodyPr/>
        <a:lstStyle/>
        <a:p>
          <a:r>
            <a:rPr lang="en-US"/>
            <a:t>Be able modify, add, delete items</a:t>
          </a:r>
        </a:p>
      </dgm:t>
    </dgm:pt>
    <dgm:pt modelId="{197AF22B-6AB5-4AC7-8E7B-DD3B2E333B6F}" type="parTrans" cxnId="{B5A3A991-3B0C-46CB-91AC-934B7F19374F}">
      <dgm:prSet/>
      <dgm:spPr/>
      <dgm:t>
        <a:bodyPr/>
        <a:lstStyle/>
        <a:p>
          <a:endParaRPr lang="en-US"/>
        </a:p>
      </dgm:t>
    </dgm:pt>
    <dgm:pt modelId="{963FC6FC-4401-4AA6-AEC3-34898C7F11EA}" type="sibTrans" cxnId="{B5A3A991-3B0C-46CB-91AC-934B7F19374F}">
      <dgm:prSet/>
      <dgm:spPr/>
      <dgm:t>
        <a:bodyPr/>
        <a:lstStyle/>
        <a:p>
          <a:endParaRPr lang="en-US"/>
        </a:p>
      </dgm:t>
    </dgm:pt>
    <dgm:pt modelId="{C1AB5158-60AC-43BD-B38C-B8EBAA279272}">
      <dgm:prSet phldrT="[Text]"/>
      <dgm:spPr/>
      <dgm:t>
        <a:bodyPr/>
        <a:lstStyle/>
        <a:p>
          <a:r>
            <a:rPr lang="en-US"/>
            <a:t>Implemeting the Tables</a:t>
          </a:r>
        </a:p>
      </dgm:t>
    </dgm:pt>
    <dgm:pt modelId="{4AE2372F-2BF7-4D70-BFC7-53A54B755EBE}" type="parTrans" cxnId="{9CB6A1DA-667F-4894-B279-8517D602EF49}">
      <dgm:prSet/>
      <dgm:spPr/>
      <dgm:t>
        <a:bodyPr/>
        <a:lstStyle/>
        <a:p>
          <a:endParaRPr lang="en-US"/>
        </a:p>
      </dgm:t>
    </dgm:pt>
    <dgm:pt modelId="{04ED9A1D-576A-40B7-A725-4EC6D4E61BF6}" type="sibTrans" cxnId="{9CB6A1DA-667F-4894-B279-8517D602EF49}">
      <dgm:prSet/>
      <dgm:spPr/>
      <dgm:t>
        <a:bodyPr/>
        <a:lstStyle/>
        <a:p>
          <a:endParaRPr lang="en-US"/>
        </a:p>
      </dgm:t>
    </dgm:pt>
    <dgm:pt modelId="{662FA9BB-F4F6-4E73-88D5-591805604D78}">
      <dgm:prSet/>
      <dgm:spPr/>
      <dgm:t>
        <a:bodyPr/>
        <a:lstStyle/>
        <a:p>
          <a:r>
            <a:rPr lang="en-US"/>
            <a:t>Testing</a:t>
          </a:r>
        </a:p>
      </dgm:t>
    </dgm:pt>
    <dgm:pt modelId="{41F2AD22-CD27-4756-B310-BA0A8ED16F80}" type="parTrans" cxnId="{FB47DBBE-0DD7-4A1E-B890-A1F6CD7E2D67}">
      <dgm:prSet/>
      <dgm:spPr/>
      <dgm:t>
        <a:bodyPr/>
        <a:lstStyle/>
        <a:p>
          <a:endParaRPr lang="en-US"/>
        </a:p>
      </dgm:t>
    </dgm:pt>
    <dgm:pt modelId="{C454F8F8-270C-46AB-A50E-3D39C6AF24F4}" type="sibTrans" cxnId="{FB47DBBE-0DD7-4A1E-B890-A1F6CD7E2D67}">
      <dgm:prSet/>
      <dgm:spPr/>
      <dgm:t>
        <a:bodyPr/>
        <a:lstStyle/>
        <a:p>
          <a:endParaRPr lang="en-US"/>
        </a:p>
      </dgm:t>
    </dgm:pt>
    <dgm:pt modelId="{3C069173-DD2B-4DBC-BC85-F9E49303FFD1}">
      <dgm:prSet/>
      <dgm:spPr/>
      <dgm:t>
        <a:bodyPr/>
        <a:lstStyle/>
        <a:p>
          <a:r>
            <a:rPr lang="en-US"/>
            <a:t>Implemeting sales with the inventory</a:t>
          </a:r>
        </a:p>
      </dgm:t>
    </dgm:pt>
    <dgm:pt modelId="{D4166811-28A3-48C5-B527-F85B4CF64A4A}" type="parTrans" cxnId="{54949FAF-B507-4BB3-96D7-EDA83B9A526C}">
      <dgm:prSet/>
      <dgm:spPr/>
      <dgm:t>
        <a:bodyPr/>
        <a:lstStyle/>
        <a:p>
          <a:endParaRPr lang="en-US"/>
        </a:p>
      </dgm:t>
    </dgm:pt>
    <dgm:pt modelId="{AE24B8DC-BE8B-48D8-8BB0-78AD40D96CCE}" type="sibTrans" cxnId="{54949FAF-B507-4BB3-96D7-EDA83B9A526C}">
      <dgm:prSet/>
      <dgm:spPr/>
      <dgm:t>
        <a:bodyPr/>
        <a:lstStyle/>
        <a:p>
          <a:endParaRPr lang="en-US"/>
        </a:p>
      </dgm:t>
    </dgm:pt>
    <dgm:pt modelId="{CD13267C-CDD2-42BD-8315-D978A773260A}">
      <dgm:prSet/>
      <dgm:spPr/>
      <dgm:t>
        <a:bodyPr/>
        <a:lstStyle/>
        <a:p>
          <a:r>
            <a:rPr lang="en-US"/>
            <a:t>Be able to look for any item</a:t>
          </a:r>
        </a:p>
      </dgm:t>
    </dgm:pt>
    <dgm:pt modelId="{C9DD4C1D-BE1D-4DA6-9722-D15A69403F61}" type="parTrans" cxnId="{5D9B9DD2-173C-4CEE-A066-429D45064559}">
      <dgm:prSet/>
      <dgm:spPr/>
      <dgm:t>
        <a:bodyPr/>
        <a:lstStyle/>
        <a:p>
          <a:endParaRPr lang="en-US"/>
        </a:p>
      </dgm:t>
    </dgm:pt>
    <dgm:pt modelId="{FC85B7D3-8B6B-4675-99E7-7847A5580258}" type="sibTrans" cxnId="{5D9B9DD2-173C-4CEE-A066-429D45064559}">
      <dgm:prSet/>
      <dgm:spPr/>
      <dgm:t>
        <a:bodyPr/>
        <a:lstStyle/>
        <a:p>
          <a:endParaRPr lang="en-US"/>
        </a:p>
      </dgm:t>
    </dgm:pt>
    <dgm:pt modelId="{C832DA1D-2B18-4B23-9695-6E2BDECF589B}">
      <dgm:prSet/>
      <dgm:spPr/>
      <dgm:t>
        <a:bodyPr/>
        <a:lstStyle/>
        <a:p>
          <a:r>
            <a:rPr lang="en-US"/>
            <a:t>Be able to modify, add, delete items</a:t>
          </a:r>
        </a:p>
      </dgm:t>
    </dgm:pt>
    <dgm:pt modelId="{CD4FD216-0023-47E9-8707-FA43D8522407}" type="parTrans" cxnId="{8591C252-BA63-4CBD-B04D-C6FECAB78CCD}">
      <dgm:prSet/>
      <dgm:spPr/>
      <dgm:t>
        <a:bodyPr/>
        <a:lstStyle/>
        <a:p>
          <a:endParaRPr lang="en-US"/>
        </a:p>
      </dgm:t>
    </dgm:pt>
    <dgm:pt modelId="{A7A54FB3-7FF3-4F8D-871C-48A1D8AC8AD5}" type="sibTrans" cxnId="{8591C252-BA63-4CBD-B04D-C6FECAB78CCD}">
      <dgm:prSet/>
      <dgm:spPr/>
      <dgm:t>
        <a:bodyPr/>
        <a:lstStyle/>
        <a:p>
          <a:endParaRPr lang="en-US"/>
        </a:p>
      </dgm:t>
    </dgm:pt>
    <dgm:pt modelId="{CBEA2CBC-C6C4-4035-A496-9A3F31B8551B}">
      <dgm:prSet/>
      <dgm:spPr/>
      <dgm:t>
        <a:bodyPr/>
        <a:lstStyle/>
        <a:p>
          <a:r>
            <a:rPr lang="en-US"/>
            <a:t>Be able to do sales</a:t>
          </a:r>
        </a:p>
      </dgm:t>
    </dgm:pt>
    <dgm:pt modelId="{C5B1FD79-3F6E-4528-A111-F855044E4E7A}" type="parTrans" cxnId="{EA67F652-AD93-497D-9006-78BC9285BB8A}">
      <dgm:prSet/>
      <dgm:spPr/>
      <dgm:t>
        <a:bodyPr/>
        <a:lstStyle/>
        <a:p>
          <a:endParaRPr lang="en-US"/>
        </a:p>
      </dgm:t>
    </dgm:pt>
    <dgm:pt modelId="{BF5E5743-F885-47BB-8009-DF38F677E19D}" type="sibTrans" cxnId="{EA67F652-AD93-497D-9006-78BC9285BB8A}">
      <dgm:prSet/>
      <dgm:spPr/>
      <dgm:t>
        <a:bodyPr/>
        <a:lstStyle/>
        <a:p>
          <a:endParaRPr lang="en-US"/>
        </a:p>
      </dgm:t>
    </dgm:pt>
    <dgm:pt modelId="{804D23BD-EC4C-4181-8905-391D7596C009}">
      <dgm:prSet/>
      <dgm:spPr/>
      <dgm:t>
        <a:bodyPr/>
        <a:lstStyle/>
        <a:p>
          <a:r>
            <a:rPr lang="en-US"/>
            <a:t>Keep tracking of each sale</a:t>
          </a:r>
        </a:p>
      </dgm:t>
    </dgm:pt>
    <dgm:pt modelId="{D8D5EFD4-B81A-48C2-9A48-4258DA6B8085}" type="parTrans" cxnId="{377284F9-6958-4636-B661-7B381A4DC4BE}">
      <dgm:prSet/>
      <dgm:spPr/>
      <dgm:t>
        <a:bodyPr/>
        <a:lstStyle/>
        <a:p>
          <a:endParaRPr lang="en-US"/>
        </a:p>
      </dgm:t>
    </dgm:pt>
    <dgm:pt modelId="{E3CC5FE0-5F89-4DB1-A069-EF1306C77BBE}" type="sibTrans" cxnId="{377284F9-6958-4636-B661-7B381A4DC4BE}">
      <dgm:prSet/>
      <dgm:spPr/>
      <dgm:t>
        <a:bodyPr/>
        <a:lstStyle/>
        <a:p>
          <a:endParaRPr lang="en-US"/>
        </a:p>
      </dgm:t>
    </dgm:pt>
    <dgm:pt modelId="{78D01821-7043-4817-8179-6E1B4E8550EF}">
      <dgm:prSet/>
      <dgm:spPr/>
      <dgm:t>
        <a:bodyPr/>
        <a:lstStyle/>
        <a:p>
          <a:r>
            <a:rPr lang="en-US"/>
            <a:t>Testing</a:t>
          </a:r>
        </a:p>
      </dgm:t>
    </dgm:pt>
    <dgm:pt modelId="{2DC643FC-C1C5-4BAB-87F1-D727CA9E83C0}" type="parTrans" cxnId="{BA56321B-E179-464A-BF8C-C2E15042CB70}">
      <dgm:prSet/>
      <dgm:spPr/>
      <dgm:t>
        <a:bodyPr/>
        <a:lstStyle/>
        <a:p>
          <a:endParaRPr lang="en-US"/>
        </a:p>
      </dgm:t>
    </dgm:pt>
    <dgm:pt modelId="{BE125780-E9D9-4167-B238-92B8AF1CA3BC}" type="sibTrans" cxnId="{BA56321B-E179-464A-BF8C-C2E15042CB70}">
      <dgm:prSet/>
      <dgm:spPr/>
      <dgm:t>
        <a:bodyPr/>
        <a:lstStyle/>
        <a:p>
          <a:endParaRPr lang="en-US"/>
        </a:p>
      </dgm:t>
    </dgm:pt>
    <dgm:pt modelId="{609ECD5B-18A1-4A63-B7D5-A434270E18EC}">
      <dgm:prSet/>
      <dgm:spPr/>
      <dgm:t>
        <a:bodyPr/>
        <a:lstStyle/>
        <a:p>
          <a:r>
            <a:rPr lang="en-US"/>
            <a:t>Testing</a:t>
          </a:r>
        </a:p>
      </dgm:t>
    </dgm:pt>
    <dgm:pt modelId="{3A207E6D-6BBB-431A-B080-FD6B2C26F339}" type="parTrans" cxnId="{FBDA8592-6BD5-4F74-A5E3-090C77107B51}">
      <dgm:prSet/>
      <dgm:spPr/>
      <dgm:t>
        <a:bodyPr/>
        <a:lstStyle/>
        <a:p>
          <a:endParaRPr lang="en-US"/>
        </a:p>
      </dgm:t>
    </dgm:pt>
    <dgm:pt modelId="{387F7044-92C2-4B76-8D81-C7DF716FF264}" type="sibTrans" cxnId="{FBDA8592-6BD5-4F74-A5E3-090C77107B51}">
      <dgm:prSet/>
      <dgm:spPr/>
      <dgm:t>
        <a:bodyPr/>
        <a:lstStyle/>
        <a:p>
          <a:endParaRPr lang="en-US"/>
        </a:p>
      </dgm:t>
    </dgm:pt>
    <dgm:pt modelId="{187E29FF-BC32-40FD-A1C9-FC5E239C76DD}">
      <dgm:prSet/>
      <dgm:spPr/>
      <dgm:t>
        <a:bodyPr/>
        <a:lstStyle/>
        <a:p>
          <a:r>
            <a:rPr lang="en-US"/>
            <a:t>Be able to give permissions to users</a:t>
          </a:r>
        </a:p>
      </dgm:t>
    </dgm:pt>
    <dgm:pt modelId="{3F7B8C1D-FE31-4B9F-8D82-8009A849A923}" type="parTrans" cxnId="{4D112E8F-FD4A-4749-9D51-FDD4AD76277F}">
      <dgm:prSet/>
      <dgm:spPr/>
      <dgm:t>
        <a:bodyPr/>
        <a:lstStyle/>
        <a:p>
          <a:endParaRPr lang="en-US"/>
        </a:p>
      </dgm:t>
    </dgm:pt>
    <dgm:pt modelId="{2432A051-D426-4F7E-BB5B-7C27C0B711A4}" type="sibTrans" cxnId="{4D112E8F-FD4A-4749-9D51-FDD4AD76277F}">
      <dgm:prSet/>
      <dgm:spPr/>
      <dgm:t>
        <a:bodyPr/>
        <a:lstStyle/>
        <a:p>
          <a:endParaRPr lang="en-US"/>
        </a:p>
      </dgm:t>
    </dgm:pt>
    <dgm:pt modelId="{8329EB8F-D867-4CC8-9FCB-C5F48692AEEA}">
      <dgm:prSet/>
      <dgm:spPr/>
      <dgm:t>
        <a:bodyPr/>
        <a:lstStyle/>
        <a:p>
          <a:r>
            <a:rPr lang="en-US"/>
            <a:t>Be able to delete, edit, or add users</a:t>
          </a:r>
        </a:p>
      </dgm:t>
    </dgm:pt>
    <dgm:pt modelId="{DFBFDA8C-491E-421F-A7F7-380AC9F02DB1}" type="parTrans" cxnId="{FCB5F558-A6F1-4E92-A0AF-4C7B2DD2D2F9}">
      <dgm:prSet/>
      <dgm:spPr/>
      <dgm:t>
        <a:bodyPr/>
        <a:lstStyle/>
        <a:p>
          <a:endParaRPr lang="en-US"/>
        </a:p>
      </dgm:t>
    </dgm:pt>
    <dgm:pt modelId="{8B9515C1-3528-4233-8F51-3A3704DBA92D}" type="sibTrans" cxnId="{FCB5F558-A6F1-4E92-A0AF-4C7B2DD2D2F9}">
      <dgm:prSet/>
      <dgm:spPr/>
      <dgm:t>
        <a:bodyPr/>
        <a:lstStyle/>
        <a:p>
          <a:endParaRPr lang="en-US"/>
        </a:p>
      </dgm:t>
    </dgm:pt>
    <dgm:pt modelId="{3263AC0C-90E2-48E6-B629-FBE0F814B502}">
      <dgm:prSet/>
      <dgm:spPr/>
      <dgm:t>
        <a:bodyPr/>
        <a:lstStyle/>
        <a:p>
          <a:r>
            <a:rPr lang="en-US"/>
            <a:t>Testing</a:t>
          </a:r>
        </a:p>
      </dgm:t>
    </dgm:pt>
    <dgm:pt modelId="{157C9165-6E24-4280-B443-89732F259AA2}" type="parTrans" cxnId="{719E2F73-74E9-4FB3-9621-58F8754E363D}">
      <dgm:prSet/>
      <dgm:spPr/>
      <dgm:t>
        <a:bodyPr/>
        <a:lstStyle/>
        <a:p>
          <a:endParaRPr lang="en-US"/>
        </a:p>
      </dgm:t>
    </dgm:pt>
    <dgm:pt modelId="{01AC1881-ED32-494B-8FDC-6A58632570CD}" type="sibTrans" cxnId="{719E2F73-74E9-4FB3-9621-58F8754E363D}">
      <dgm:prSet/>
      <dgm:spPr/>
      <dgm:t>
        <a:bodyPr/>
        <a:lstStyle/>
        <a:p>
          <a:endParaRPr lang="en-US"/>
        </a:p>
      </dgm:t>
    </dgm:pt>
    <dgm:pt modelId="{3D702ECC-1F99-4BE0-BD54-3E1342635E2F}">
      <dgm:prSet phldrT="[Text]"/>
      <dgm:spPr/>
      <dgm:t>
        <a:bodyPr/>
        <a:lstStyle/>
        <a:p>
          <a:r>
            <a:rPr lang="en-US"/>
            <a:t>Testing</a:t>
          </a:r>
        </a:p>
      </dgm:t>
    </dgm:pt>
    <dgm:pt modelId="{B7AAD881-68B0-4617-96AA-205381EADF01}" type="parTrans" cxnId="{860E8AF2-3F85-4F1F-843B-481696F1E84C}">
      <dgm:prSet/>
      <dgm:spPr/>
      <dgm:t>
        <a:bodyPr/>
        <a:lstStyle/>
        <a:p>
          <a:endParaRPr lang="en-US"/>
        </a:p>
      </dgm:t>
    </dgm:pt>
    <dgm:pt modelId="{F0A2AD22-BEE9-4502-8FA3-6BF17600635D}" type="sibTrans" cxnId="{860E8AF2-3F85-4F1F-843B-481696F1E84C}">
      <dgm:prSet/>
      <dgm:spPr/>
      <dgm:t>
        <a:bodyPr/>
        <a:lstStyle/>
        <a:p>
          <a:endParaRPr lang="en-US"/>
        </a:p>
      </dgm:t>
    </dgm:pt>
    <dgm:pt modelId="{55A31FB1-0176-4D3E-A974-CC99FC304122}">
      <dgm:prSet/>
      <dgm:spPr/>
      <dgm:t>
        <a:bodyPr/>
        <a:lstStyle/>
        <a:p>
          <a:r>
            <a:rPr lang="en-US"/>
            <a:t>Programmign the login</a:t>
          </a:r>
        </a:p>
      </dgm:t>
    </dgm:pt>
    <dgm:pt modelId="{FD89CC72-E1E6-424F-8AD1-2F231DA589FB}" type="parTrans" cxnId="{D7FC509D-52D9-4520-B5DF-EC2E7492F775}">
      <dgm:prSet/>
      <dgm:spPr/>
      <dgm:t>
        <a:bodyPr/>
        <a:lstStyle/>
        <a:p>
          <a:endParaRPr lang="en-US"/>
        </a:p>
      </dgm:t>
    </dgm:pt>
    <dgm:pt modelId="{A199CB1F-1FCA-4A9B-804D-6824D34EB162}" type="sibTrans" cxnId="{D7FC509D-52D9-4520-B5DF-EC2E7492F775}">
      <dgm:prSet/>
      <dgm:spPr/>
      <dgm:t>
        <a:bodyPr/>
        <a:lstStyle/>
        <a:p>
          <a:endParaRPr lang="en-US"/>
        </a:p>
      </dgm:t>
    </dgm:pt>
    <dgm:pt modelId="{30CC0C04-737E-40E8-88FA-655CF9E98E58}">
      <dgm:prSet/>
      <dgm:spPr/>
      <dgm:t>
        <a:bodyPr/>
        <a:lstStyle/>
        <a:p>
          <a:r>
            <a:rPr lang="en-US"/>
            <a:t>Requesting login to be sure that the right user is using the program</a:t>
          </a:r>
        </a:p>
      </dgm:t>
    </dgm:pt>
    <dgm:pt modelId="{BC64702A-A422-4E32-812B-53A09747AFCB}" type="parTrans" cxnId="{789995F3-38DC-46A9-B03A-AC0C010BA351}">
      <dgm:prSet/>
      <dgm:spPr/>
      <dgm:t>
        <a:bodyPr/>
        <a:lstStyle/>
        <a:p>
          <a:endParaRPr lang="en-US"/>
        </a:p>
      </dgm:t>
    </dgm:pt>
    <dgm:pt modelId="{411BE873-A4E3-48B3-8000-443A399201F7}" type="sibTrans" cxnId="{789995F3-38DC-46A9-B03A-AC0C010BA351}">
      <dgm:prSet/>
      <dgm:spPr/>
      <dgm:t>
        <a:bodyPr/>
        <a:lstStyle/>
        <a:p>
          <a:endParaRPr lang="en-US"/>
        </a:p>
      </dgm:t>
    </dgm:pt>
    <dgm:pt modelId="{738E98FB-BF12-4165-9CCC-332964E9F3F4}">
      <dgm:prSet/>
      <dgm:spPr/>
      <dgm:t>
        <a:bodyPr/>
        <a:lstStyle/>
        <a:p>
          <a:r>
            <a:rPr lang="en-US"/>
            <a:t>Testing</a:t>
          </a:r>
        </a:p>
      </dgm:t>
    </dgm:pt>
    <dgm:pt modelId="{EBE7A8FF-5506-45F4-A685-2CF97444A30E}" type="parTrans" cxnId="{52D539A8-6785-4892-9D91-86D6B93636C2}">
      <dgm:prSet/>
      <dgm:spPr/>
      <dgm:t>
        <a:bodyPr/>
        <a:lstStyle/>
        <a:p>
          <a:endParaRPr lang="en-US"/>
        </a:p>
      </dgm:t>
    </dgm:pt>
    <dgm:pt modelId="{FED3DC20-E4AE-4DFC-9FC0-EC71EB7A6660}" type="sibTrans" cxnId="{52D539A8-6785-4892-9D91-86D6B93636C2}">
      <dgm:prSet/>
      <dgm:spPr/>
      <dgm:t>
        <a:bodyPr/>
        <a:lstStyle/>
        <a:p>
          <a:endParaRPr lang="en-US"/>
        </a:p>
      </dgm:t>
    </dgm:pt>
    <dgm:pt modelId="{465D8B01-46E3-4B36-8AA5-CB9F61C38181}">
      <dgm:prSet/>
      <dgm:spPr/>
      <dgm:t>
        <a:bodyPr/>
        <a:lstStyle/>
        <a:p>
          <a:r>
            <a:rPr lang="en-US"/>
            <a:t>Keep tracking of each update</a:t>
          </a:r>
        </a:p>
      </dgm:t>
    </dgm:pt>
    <dgm:pt modelId="{E1EC5BF3-2730-4F57-A148-8F1060567DDC}" type="parTrans" cxnId="{E7F9F2EF-DAE8-48F4-8A89-6816FE7A45ED}">
      <dgm:prSet/>
      <dgm:spPr/>
      <dgm:t>
        <a:bodyPr/>
        <a:lstStyle/>
        <a:p>
          <a:endParaRPr lang="en-US"/>
        </a:p>
      </dgm:t>
    </dgm:pt>
    <dgm:pt modelId="{8ACF3A7F-DD3F-442C-82B6-4D387A7F690C}" type="sibTrans" cxnId="{E7F9F2EF-DAE8-48F4-8A89-6816FE7A45ED}">
      <dgm:prSet/>
      <dgm:spPr/>
      <dgm:t>
        <a:bodyPr/>
        <a:lstStyle/>
        <a:p>
          <a:endParaRPr lang="en-US"/>
        </a:p>
      </dgm:t>
    </dgm:pt>
    <dgm:pt modelId="{AB76E6E0-D568-4034-BAE9-8479FB2745FC}">
      <dgm:prSet/>
      <dgm:spPr/>
      <dgm:t>
        <a:bodyPr/>
        <a:lstStyle/>
        <a:p>
          <a:r>
            <a:rPr lang="en-US"/>
            <a:t>Testing</a:t>
          </a:r>
        </a:p>
      </dgm:t>
    </dgm:pt>
    <dgm:pt modelId="{7824AB18-3ED0-4706-A407-23F8F14271CF}" type="parTrans" cxnId="{D41EE81F-A9A5-4078-AB19-FD885A0586EC}">
      <dgm:prSet/>
      <dgm:spPr/>
      <dgm:t>
        <a:bodyPr/>
        <a:lstStyle/>
        <a:p>
          <a:endParaRPr lang="en-US"/>
        </a:p>
      </dgm:t>
    </dgm:pt>
    <dgm:pt modelId="{BFA9360E-0DE3-4F93-86FE-D79FFF0A58E4}" type="sibTrans" cxnId="{D41EE81F-A9A5-4078-AB19-FD885A0586EC}">
      <dgm:prSet/>
      <dgm:spPr/>
      <dgm:t>
        <a:bodyPr/>
        <a:lstStyle/>
        <a:p>
          <a:endParaRPr lang="en-US"/>
        </a:p>
      </dgm:t>
    </dgm:pt>
    <dgm:pt modelId="{36C951B3-A1BC-43A3-AEC4-0637E33FB491}">
      <dgm:prSet/>
      <dgm:spPr/>
      <dgm:t>
        <a:bodyPr/>
        <a:lstStyle/>
        <a:p>
          <a:r>
            <a:rPr lang="en-US"/>
            <a:t>Making sure that the design meeting team scope</a:t>
          </a:r>
        </a:p>
      </dgm:t>
    </dgm:pt>
    <dgm:pt modelId="{99A159D2-B53A-4B73-A917-1EDC38067C4D}" type="parTrans" cxnId="{823042C3-9FE8-4179-9601-519F8C2B0240}">
      <dgm:prSet/>
      <dgm:spPr/>
      <dgm:t>
        <a:bodyPr/>
        <a:lstStyle/>
        <a:p>
          <a:endParaRPr lang="en-US"/>
        </a:p>
      </dgm:t>
    </dgm:pt>
    <dgm:pt modelId="{EFB74C00-1A95-45D9-B87C-AE1463FB2DB2}" type="sibTrans" cxnId="{823042C3-9FE8-4179-9601-519F8C2B0240}">
      <dgm:prSet/>
      <dgm:spPr/>
      <dgm:t>
        <a:bodyPr/>
        <a:lstStyle/>
        <a:p>
          <a:endParaRPr lang="en-US"/>
        </a:p>
      </dgm:t>
    </dgm:pt>
    <dgm:pt modelId="{5973F28A-EBAC-4E0D-AD99-70B4855E1759}">
      <dgm:prSet/>
      <dgm:spPr/>
      <dgm:t>
        <a:bodyPr/>
        <a:lstStyle/>
        <a:p>
          <a:r>
            <a:rPr lang="en-US"/>
            <a:t>Everything working as expected</a:t>
          </a:r>
        </a:p>
      </dgm:t>
    </dgm:pt>
    <dgm:pt modelId="{8240BAB3-DADF-45FF-BFAC-71D632B6EDCD}" type="parTrans" cxnId="{D13D1774-F0C9-42EB-AD16-B1DDD028EFF0}">
      <dgm:prSet/>
      <dgm:spPr/>
      <dgm:t>
        <a:bodyPr/>
        <a:lstStyle/>
        <a:p>
          <a:endParaRPr lang="en-US"/>
        </a:p>
      </dgm:t>
    </dgm:pt>
    <dgm:pt modelId="{CA4EBE79-0D67-4B30-A617-61DF2C7D36DF}" type="sibTrans" cxnId="{D13D1774-F0C9-42EB-AD16-B1DDD028EFF0}">
      <dgm:prSet/>
      <dgm:spPr/>
      <dgm:t>
        <a:bodyPr/>
        <a:lstStyle/>
        <a:p>
          <a:endParaRPr lang="en-US"/>
        </a:p>
      </dgm:t>
    </dgm:pt>
    <dgm:pt modelId="{3A0B4790-5B47-415E-A8A9-B5ED29B65B4D}" type="pres">
      <dgm:prSet presAssocID="{F1CBAE78-D6B8-42EB-87DA-5987ABFA451F}" presName="Name0" presStyleCnt="0">
        <dgm:presLayoutVars>
          <dgm:dir/>
          <dgm:animLvl val="lvl"/>
          <dgm:resizeHandles val="exact"/>
        </dgm:presLayoutVars>
      </dgm:prSet>
      <dgm:spPr/>
    </dgm:pt>
    <dgm:pt modelId="{AE1613E0-58D7-43A4-AE27-DC65D3D2FF29}" type="pres">
      <dgm:prSet presAssocID="{245AE85F-0B21-4F44-9803-066CFD2D832D}" presName="vertFlow" presStyleCnt="0"/>
      <dgm:spPr/>
    </dgm:pt>
    <dgm:pt modelId="{2BA34C50-3CFC-463C-AA09-659F64DEFB97}" type="pres">
      <dgm:prSet presAssocID="{245AE85F-0B21-4F44-9803-066CFD2D832D}" presName="header" presStyleLbl="node1" presStyleIdx="0" presStyleCnt="8"/>
      <dgm:spPr/>
    </dgm:pt>
    <dgm:pt modelId="{AB56C995-0DB2-4E01-883D-E1B6FF7337C0}" type="pres">
      <dgm:prSet presAssocID="{8EFA8320-B58E-4157-8EBF-322F2248D85B}" presName="parTrans" presStyleLbl="sibTrans2D1" presStyleIdx="0" presStyleCnt="29"/>
      <dgm:spPr/>
    </dgm:pt>
    <dgm:pt modelId="{4251C32F-BA4B-49AD-9D04-CD761BF8E5D0}" type="pres">
      <dgm:prSet presAssocID="{8374B322-CB94-41E3-BF3D-F8C659C729A1}" presName="child" presStyleLbl="alignAccFollowNode1" presStyleIdx="0" presStyleCnt="29">
        <dgm:presLayoutVars>
          <dgm:chMax val="0"/>
          <dgm:bulletEnabled val="1"/>
        </dgm:presLayoutVars>
      </dgm:prSet>
      <dgm:spPr/>
    </dgm:pt>
    <dgm:pt modelId="{2D41993B-2646-4CCA-88B6-8D376048D21B}" type="pres">
      <dgm:prSet presAssocID="{CCCB8BAD-A363-4B46-B87E-EBBFFBD39DF5}" presName="sibTrans" presStyleLbl="sibTrans2D1" presStyleIdx="1" presStyleCnt="29"/>
      <dgm:spPr/>
    </dgm:pt>
    <dgm:pt modelId="{846FD577-0C73-44AB-AE68-8274D9320493}" type="pres">
      <dgm:prSet presAssocID="{A2A21DFA-F04A-4375-B4B1-E55E93FAF2D5}" presName="child" presStyleLbl="alignAccFollowNode1" presStyleIdx="1" presStyleCnt="29">
        <dgm:presLayoutVars>
          <dgm:chMax val="0"/>
          <dgm:bulletEnabled val="1"/>
        </dgm:presLayoutVars>
      </dgm:prSet>
      <dgm:spPr/>
    </dgm:pt>
    <dgm:pt modelId="{941465EF-70B5-4847-9376-A09A1EC0CBEA}" type="pres">
      <dgm:prSet presAssocID="{245AE85F-0B21-4F44-9803-066CFD2D832D}" presName="hSp" presStyleCnt="0"/>
      <dgm:spPr/>
    </dgm:pt>
    <dgm:pt modelId="{1B8CB240-8EB2-456B-85B7-7DBBF984A6EF}" type="pres">
      <dgm:prSet presAssocID="{E4FCE257-D4CD-43C6-BA73-E789B51E2FDE}" presName="vertFlow" presStyleCnt="0"/>
      <dgm:spPr/>
    </dgm:pt>
    <dgm:pt modelId="{C47A36D4-B07B-48C2-8739-7579408647E0}" type="pres">
      <dgm:prSet presAssocID="{E4FCE257-D4CD-43C6-BA73-E789B51E2FDE}" presName="header" presStyleLbl="node1" presStyleIdx="1" presStyleCnt="8" custLinFactNeighborX="7193" custLinFactNeighborY="-9135"/>
      <dgm:spPr/>
    </dgm:pt>
    <dgm:pt modelId="{6E90EF5A-2C5E-4658-BB48-DFBB58BE1F32}" type="pres">
      <dgm:prSet presAssocID="{250D50E9-9BA9-44B5-A221-A18987DD2E96}" presName="parTrans" presStyleLbl="sibTrans2D1" presStyleIdx="2" presStyleCnt="29"/>
      <dgm:spPr/>
    </dgm:pt>
    <dgm:pt modelId="{FD5BF7D3-94F2-4FC0-8266-99A502FD6CF7}" type="pres">
      <dgm:prSet presAssocID="{CCF49D41-935A-4262-820D-D14135D49B55}" presName="child" presStyleLbl="alignAccFollowNode1" presStyleIdx="2" presStyleCnt="29">
        <dgm:presLayoutVars>
          <dgm:chMax val="0"/>
          <dgm:bulletEnabled val="1"/>
        </dgm:presLayoutVars>
      </dgm:prSet>
      <dgm:spPr/>
    </dgm:pt>
    <dgm:pt modelId="{3DC2460C-58FA-4011-B305-581592F6EED6}" type="pres">
      <dgm:prSet presAssocID="{72A1545D-B191-4230-B9BD-20592192A906}" presName="sibTrans" presStyleLbl="sibTrans2D1" presStyleIdx="3" presStyleCnt="29"/>
      <dgm:spPr/>
    </dgm:pt>
    <dgm:pt modelId="{7CDF9F25-F42A-42E2-8BC4-9D4CEA8478DA}" type="pres">
      <dgm:prSet presAssocID="{C1AB5158-60AC-43BD-B38C-B8EBAA279272}" presName="child" presStyleLbl="alignAccFollowNode1" presStyleIdx="3" presStyleCnt="29">
        <dgm:presLayoutVars>
          <dgm:chMax val="0"/>
          <dgm:bulletEnabled val="1"/>
        </dgm:presLayoutVars>
      </dgm:prSet>
      <dgm:spPr/>
    </dgm:pt>
    <dgm:pt modelId="{685D9226-8C1E-4310-95FB-8B70FCF26F61}" type="pres">
      <dgm:prSet presAssocID="{04ED9A1D-576A-40B7-A725-4EC6D4E61BF6}" presName="sibTrans" presStyleLbl="sibTrans2D1" presStyleIdx="4" presStyleCnt="29"/>
      <dgm:spPr/>
    </dgm:pt>
    <dgm:pt modelId="{822FEB07-EE29-4E8A-8C49-A1DAF81C48DD}" type="pres">
      <dgm:prSet presAssocID="{3D702ECC-1F99-4BE0-BD54-3E1342635E2F}" presName="child" presStyleLbl="alignAccFollowNode1" presStyleIdx="4" presStyleCnt="29">
        <dgm:presLayoutVars>
          <dgm:chMax val="0"/>
          <dgm:bulletEnabled val="1"/>
        </dgm:presLayoutVars>
      </dgm:prSet>
      <dgm:spPr/>
    </dgm:pt>
    <dgm:pt modelId="{04BDC1FA-20DA-477C-9A27-A90E3744763C}" type="pres">
      <dgm:prSet presAssocID="{E4FCE257-D4CD-43C6-BA73-E789B51E2FDE}" presName="hSp" presStyleCnt="0"/>
      <dgm:spPr/>
    </dgm:pt>
    <dgm:pt modelId="{2E09B7CC-7A49-4F2D-AFEC-4A28DA0F817B}" type="pres">
      <dgm:prSet presAssocID="{7AB5BAE6-E03C-4B06-A9B1-8A03D4DAF36C}" presName="vertFlow" presStyleCnt="0"/>
      <dgm:spPr/>
    </dgm:pt>
    <dgm:pt modelId="{25B60243-4F16-40F9-BD2D-C2B4C1C15924}" type="pres">
      <dgm:prSet presAssocID="{7AB5BAE6-E03C-4B06-A9B1-8A03D4DAF36C}" presName="header" presStyleLbl="node1" presStyleIdx="2" presStyleCnt="8"/>
      <dgm:spPr/>
    </dgm:pt>
    <dgm:pt modelId="{B73ECCDE-01EA-43D0-8259-2E91258F5255}" type="pres">
      <dgm:prSet presAssocID="{6C5C4C02-1F7D-4B0D-8CDB-C6B630DAF105}" presName="parTrans" presStyleLbl="sibTrans2D1" presStyleIdx="5" presStyleCnt="29"/>
      <dgm:spPr/>
    </dgm:pt>
    <dgm:pt modelId="{B8979621-0685-41A5-B892-58618613700B}" type="pres">
      <dgm:prSet presAssocID="{0B188153-E6B3-4BAC-BEC9-6C876087406D}" presName="child" presStyleLbl="alignAccFollowNode1" presStyleIdx="5" presStyleCnt="29">
        <dgm:presLayoutVars>
          <dgm:chMax val="0"/>
          <dgm:bulletEnabled val="1"/>
        </dgm:presLayoutVars>
      </dgm:prSet>
      <dgm:spPr/>
    </dgm:pt>
    <dgm:pt modelId="{EC1FF1DD-E1BC-4AFB-8E64-B9B2AEFEA7CE}" type="pres">
      <dgm:prSet presAssocID="{8B2AD89D-B512-45FF-8E50-0DA08DB144B4}" presName="sibTrans" presStyleLbl="sibTrans2D1" presStyleIdx="6" presStyleCnt="29"/>
      <dgm:spPr/>
    </dgm:pt>
    <dgm:pt modelId="{2A7CA2D7-261C-418B-9AA3-90D4E3D63ACC}" type="pres">
      <dgm:prSet presAssocID="{84B20F4C-978F-4A59-94F6-BB6DD25E3EA3}" presName="child" presStyleLbl="alignAccFollowNode1" presStyleIdx="6" presStyleCnt="29">
        <dgm:presLayoutVars>
          <dgm:chMax val="0"/>
          <dgm:bulletEnabled val="1"/>
        </dgm:presLayoutVars>
      </dgm:prSet>
      <dgm:spPr/>
    </dgm:pt>
    <dgm:pt modelId="{1187E9C7-F10F-4545-B3EA-AF97D6F7BD38}" type="pres">
      <dgm:prSet presAssocID="{96B924BB-988E-4AAF-A112-65F073ECA734}" presName="sibTrans" presStyleLbl="sibTrans2D1" presStyleIdx="7" presStyleCnt="29"/>
      <dgm:spPr/>
    </dgm:pt>
    <dgm:pt modelId="{C71BFD12-919C-4C14-B5D3-071ECB7AF3E7}" type="pres">
      <dgm:prSet presAssocID="{5E37E529-84EC-4FE6-83FC-03FC43756C6A}" presName="child" presStyleLbl="alignAccFollowNode1" presStyleIdx="7" presStyleCnt="29">
        <dgm:presLayoutVars>
          <dgm:chMax val="0"/>
          <dgm:bulletEnabled val="1"/>
        </dgm:presLayoutVars>
      </dgm:prSet>
      <dgm:spPr/>
    </dgm:pt>
    <dgm:pt modelId="{E6521902-8E57-45D7-9B8D-E1A53C3673CB}" type="pres">
      <dgm:prSet presAssocID="{963FC6FC-4401-4AA6-AEC3-34898C7F11EA}" presName="sibTrans" presStyleLbl="sibTrans2D1" presStyleIdx="8" presStyleCnt="29"/>
      <dgm:spPr/>
    </dgm:pt>
    <dgm:pt modelId="{872C3D20-1C50-402F-B100-C073E27AD7C3}" type="pres">
      <dgm:prSet presAssocID="{CD13267C-CDD2-42BD-8315-D978A773260A}" presName="child" presStyleLbl="alignAccFollowNode1" presStyleIdx="8" presStyleCnt="29">
        <dgm:presLayoutVars>
          <dgm:chMax val="0"/>
          <dgm:bulletEnabled val="1"/>
        </dgm:presLayoutVars>
      </dgm:prSet>
      <dgm:spPr/>
    </dgm:pt>
    <dgm:pt modelId="{BF30CE74-C66F-4529-9C38-CD982078C1BB}" type="pres">
      <dgm:prSet presAssocID="{FC85B7D3-8B6B-4675-99E7-7847A5580258}" presName="sibTrans" presStyleLbl="sibTrans2D1" presStyleIdx="9" presStyleCnt="29"/>
      <dgm:spPr/>
    </dgm:pt>
    <dgm:pt modelId="{C208374E-3C52-474F-93CD-BCA5650AA417}" type="pres">
      <dgm:prSet presAssocID="{465D8B01-46E3-4B36-8AA5-CB9F61C38181}" presName="child" presStyleLbl="alignAccFollowNode1" presStyleIdx="9" presStyleCnt="29">
        <dgm:presLayoutVars>
          <dgm:chMax val="0"/>
          <dgm:bulletEnabled val="1"/>
        </dgm:presLayoutVars>
      </dgm:prSet>
      <dgm:spPr/>
    </dgm:pt>
    <dgm:pt modelId="{0ADB4F52-D873-431D-BAFF-D977385200F7}" type="pres">
      <dgm:prSet presAssocID="{8ACF3A7F-DD3F-442C-82B6-4D387A7F690C}" presName="sibTrans" presStyleLbl="sibTrans2D1" presStyleIdx="10" presStyleCnt="29"/>
      <dgm:spPr/>
    </dgm:pt>
    <dgm:pt modelId="{17259120-CEBD-4904-ABE3-F12726813BB7}" type="pres">
      <dgm:prSet presAssocID="{662FA9BB-F4F6-4E73-88D5-591805604D78}" presName="child" presStyleLbl="alignAccFollowNode1" presStyleIdx="10" presStyleCnt="29">
        <dgm:presLayoutVars>
          <dgm:chMax val="0"/>
          <dgm:bulletEnabled val="1"/>
        </dgm:presLayoutVars>
      </dgm:prSet>
      <dgm:spPr/>
    </dgm:pt>
    <dgm:pt modelId="{D08B1A1C-B02C-4D81-B410-AA147DF02A2F}" type="pres">
      <dgm:prSet presAssocID="{7AB5BAE6-E03C-4B06-A9B1-8A03D4DAF36C}" presName="hSp" presStyleCnt="0"/>
      <dgm:spPr/>
    </dgm:pt>
    <dgm:pt modelId="{AC0BBF5D-C7F8-4714-9B4A-B65188E0ABEA}" type="pres">
      <dgm:prSet presAssocID="{5601D3F8-F4EB-4999-BE51-C733F7C5CAC8}" presName="vertFlow" presStyleCnt="0"/>
      <dgm:spPr/>
    </dgm:pt>
    <dgm:pt modelId="{AEB584AA-66D0-47B3-B916-04E099D699FB}" type="pres">
      <dgm:prSet presAssocID="{5601D3F8-F4EB-4999-BE51-C733F7C5CAC8}" presName="header" presStyleLbl="node1" presStyleIdx="3" presStyleCnt="8"/>
      <dgm:spPr/>
    </dgm:pt>
    <dgm:pt modelId="{5938FA9B-6798-4E92-BCBD-59A48C22201B}" type="pres">
      <dgm:prSet presAssocID="{E69797BB-FBAB-4E3D-AF5B-29F667E6A7F6}" presName="parTrans" presStyleLbl="sibTrans2D1" presStyleIdx="11" presStyleCnt="29"/>
      <dgm:spPr/>
    </dgm:pt>
    <dgm:pt modelId="{1D3C027B-B6E5-483C-9DEF-955B1949C826}" type="pres">
      <dgm:prSet presAssocID="{39090A67-DFA2-4B9B-B2C7-2B31BD320385}" presName="child" presStyleLbl="alignAccFollowNode1" presStyleIdx="11" presStyleCnt="29">
        <dgm:presLayoutVars>
          <dgm:chMax val="0"/>
          <dgm:bulletEnabled val="1"/>
        </dgm:presLayoutVars>
      </dgm:prSet>
      <dgm:spPr/>
    </dgm:pt>
    <dgm:pt modelId="{D1388843-668F-4B88-81D3-F9C55E875BCE}" type="pres">
      <dgm:prSet presAssocID="{21246927-B96D-4CC4-BA49-89DCA327C0F7}" presName="sibTrans" presStyleLbl="sibTrans2D1" presStyleIdx="12" presStyleCnt="29"/>
      <dgm:spPr/>
    </dgm:pt>
    <dgm:pt modelId="{FDA00F6D-DFEB-4818-9C30-0159BC1A8534}" type="pres">
      <dgm:prSet presAssocID="{3C069173-DD2B-4DBC-BC85-F9E49303FFD1}" presName="child" presStyleLbl="alignAccFollowNode1" presStyleIdx="12" presStyleCnt="29">
        <dgm:presLayoutVars>
          <dgm:chMax val="0"/>
          <dgm:bulletEnabled val="1"/>
        </dgm:presLayoutVars>
      </dgm:prSet>
      <dgm:spPr/>
    </dgm:pt>
    <dgm:pt modelId="{731D44B4-E9E3-4F74-ADBC-ABDD19C4B04B}" type="pres">
      <dgm:prSet presAssocID="{AE24B8DC-BE8B-48D8-8BB0-78AD40D96CCE}" presName="sibTrans" presStyleLbl="sibTrans2D1" presStyleIdx="13" presStyleCnt="29"/>
      <dgm:spPr/>
    </dgm:pt>
    <dgm:pt modelId="{F5A72AB9-7E85-4A90-A431-2B2E9B7E1532}" type="pres">
      <dgm:prSet presAssocID="{C832DA1D-2B18-4B23-9695-6E2BDECF589B}" presName="child" presStyleLbl="alignAccFollowNode1" presStyleIdx="13" presStyleCnt="29">
        <dgm:presLayoutVars>
          <dgm:chMax val="0"/>
          <dgm:bulletEnabled val="1"/>
        </dgm:presLayoutVars>
      </dgm:prSet>
      <dgm:spPr/>
    </dgm:pt>
    <dgm:pt modelId="{412D2E3F-EA4A-4670-9C83-372F1DDEE8E0}" type="pres">
      <dgm:prSet presAssocID="{A7A54FB3-7FF3-4F8D-871C-48A1D8AC8AD5}" presName="sibTrans" presStyleLbl="sibTrans2D1" presStyleIdx="14" presStyleCnt="29"/>
      <dgm:spPr/>
    </dgm:pt>
    <dgm:pt modelId="{6015DA00-5437-45FE-8C66-9F2EB853567E}" type="pres">
      <dgm:prSet presAssocID="{CBEA2CBC-C6C4-4035-A496-9A3F31B8551B}" presName="child" presStyleLbl="alignAccFollowNode1" presStyleIdx="14" presStyleCnt="29">
        <dgm:presLayoutVars>
          <dgm:chMax val="0"/>
          <dgm:bulletEnabled val="1"/>
        </dgm:presLayoutVars>
      </dgm:prSet>
      <dgm:spPr/>
    </dgm:pt>
    <dgm:pt modelId="{EA016B00-1C49-4514-8251-D01EC8816707}" type="pres">
      <dgm:prSet presAssocID="{BF5E5743-F885-47BB-8009-DF38F677E19D}" presName="sibTrans" presStyleLbl="sibTrans2D1" presStyleIdx="15" presStyleCnt="29"/>
      <dgm:spPr/>
    </dgm:pt>
    <dgm:pt modelId="{79DFD954-AECB-40D8-98A9-394C77E1A1EB}" type="pres">
      <dgm:prSet presAssocID="{804D23BD-EC4C-4181-8905-391D7596C009}" presName="child" presStyleLbl="alignAccFollowNode1" presStyleIdx="15" presStyleCnt="29">
        <dgm:presLayoutVars>
          <dgm:chMax val="0"/>
          <dgm:bulletEnabled val="1"/>
        </dgm:presLayoutVars>
      </dgm:prSet>
      <dgm:spPr/>
    </dgm:pt>
    <dgm:pt modelId="{ABBE06CB-9B69-4154-99AF-8049771CAEDA}" type="pres">
      <dgm:prSet presAssocID="{E3CC5FE0-5F89-4DB1-A069-EF1306C77BBE}" presName="sibTrans" presStyleLbl="sibTrans2D1" presStyleIdx="16" presStyleCnt="29"/>
      <dgm:spPr/>
    </dgm:pt>
    <dgm:pt modelId="{8BBB9FA2-1701-44AB-83A8-9402BB5D340C}" type="pres">
      <dgm:prSet presAssocID="{78D01821-7043-4817-8179-6E1B4E8550EF}" presName="child" presStyleLbl="alignAccFollowNode1" presStyleIdx="16" presStyleCnt="29">
        <dgm:presLayoutVars>
          <dgm:chMax val="0"/>
          <dgm:bulletEnabled val="1"/>
        </dgm:presLayoutVars>
      </dgm:prSet>
      <dgm:spPr/>
    </dgm:pt>
    <dgm:pt modelId="{EEB3ADF2-20F8-4B7D-B1FA-063F363819A2}" type="pres">
      <dgm:prSet presAssocID="{5601D3F8-F4EB-4999-BE51-C733F7C5CAC8}" presName="hSp" presStyleCnt="0"/>
      <dgm:spPr/>
    </dgm:pt>
    <dgm:pt modelId="{C1DB72BA-ED5D-429E-A0FC-CE96F5CB2EDD}" type="pres">
      <dgm:prSet presAssocID="{2A0114EA-4BC5-46E8-A3BA-78435500F09C}" presName="vertFlow" presStyleCnt="0"/>
      <dgm:spPr/>
    </dgm:pt>
    <dgm:pt modelId="{669D4423-E59F-41B8-AD3A-19B117504F71}" type="pres">
      <dgm:prSet presAssocID="{2A0114EA-4BC5-46E8-A3BA-78435500F09C}" presName="header" presStyleLbl="node1" presStyleIdx="4" presStyleCnt="8"/>
      <dgm:spPr/>
    </dgm:pt>
    <dgm:pt modelId="{60196459-3975-426B-BCAC-4037AED472D6}" type="pres">
      <dgm:prSet presAssocID="{9A6BEA32-52D5-42E2-8F28-089D0007F005}" presName="parTrans" presStyleLbl="sibTrans2D1" presStyleIdx="17" presStyleCnt="29"/>
      <dgm:spPr/>
    </dgm:pt>
    <dgm:pt modelId="{DAD1204B-CA69-4A1B-956F-5A9EA811BB67}" type="pres">
      <dgm:prSet presAssocID="{D098CAB3-6E03-4621-A31C-D9E5D4D4ABD0}" presName="child" presStyleLbl="alignAccFollowNode1" presStyleIdx="17" presStyleCnt="29">
        <dgm:presLayoutVars>
          <dgm:chMax val="0"/>
          <dgm:bulletEnabled val="1"/>
        </dgm:presLayoutVars>
      </dgm:prSet>
      <dgm:spPr/>
    </dgm:pt>
    <dgm:pt modelId="{FEEE9424-2CDA-400C-8E01-79AF66DF2D45}" type="pres">
      <dgm:prSet presAssocID="{8ADEF253-8F55-4D8D-91F0-4A99BDC5614B}" presName="sibTrans" presStyleLbl="sibTrans2D1" presStyleIdx="18" presStyleCnt="29"/>
      <dgm:spPr/>
    </dgm:pt>
    <dgm:pt modelId="{0A1DB82C-2F93-4585-806C-23B09D05231B}" type="pres">
      <dgm:prSet presAssocID="{BD5CA806-F46E-48A1-A9E9-378018BB970F}" presName="child" presStyleLbl="alignAccFollowNode1" presStyleIdx="18" presStyleCnt="29">
        <dgm:presLayoutVars>
          <dgm:chMax val="0"/>
          <dgm:bulletEnabled val="1"/>
        </dgm:presLayoutVars>
      </dgm:prSet>
      <dgm:spPr/>
    </dgm:pt>
    <dgm:pt modelId="{59B3F085-0C98-416E-852D-4FF797DD2165}" type="pres">
      <dgm:prSet presAssocID="{5E7EC2F9-982A-468F-9BD8-4BF4A622603D}" presName="sibTrans" presStyleLbl="sibTrans2D1" presStyleIdx="19" presStyleCnt="29"/>
      <dgm:spPr/>
    </dgm:pt>
    <dgm:pt modelId="{2F60C514-90FD-4450-8356-2FAF4D7BEA8E}" type="pres">
      <dgm:prSet presAssocID="{609ECD5B-18A1-4A63-B7D5-A434270E18EC}" presName="child" presStyleLbl="alignAccFollowNode1" presStyleIdx="19" presStyleCnt="29">
        <dgm:presLayoutVars>
          <dgm:chMax val="0"/>
          <dgm:bulletEnabled val="1"/>
        </dgm:presLayoutVars>
      </dgm:prSet>
      <dgm:spPr/>
    </dgm:pt>
    <dgm:pt modelId="{70CD64FD-A138-4110-AA1E-AE1B33E88B83}" type="pres">
      <dgm:prSet presAssocID="{2A0114EA-4BC5-46E8-A3BA-78435500F09C}" presName="hSp" presStyleCnt="0"/>
      <dgm:spPr/>
    </dgm:pt>
    <dgm:pt modelId="{E18E635F-A71C-4F9F-824B-9EF3B779D781}" type="pres">
      <dgm:prSet presAssocID="{DE7FFB9A-02AD-49C8-B8F6-7EABBB3571F4}" presName="vertFlow" presStyleCnt="0"/>
      <dgm:spPr/>
    </dgm:pt>
    <dgm:pt modelId="{F37FD587-A514-47B2-9374-BBA343B9C1BD}" type="pres">
      <dgm:prSet presAssocID="{DE7FFB9A-02AD-49C8-B8F6-7EABBB3571F4}" presName="header" presStyleLbl="node1" presStyleIdx="5" presStyleCnt="8"/>
      <dgm:spPr/>
    </dgm:pt>
    <dgm:pt modelId="{050B197D-1EED-48ED-90B1-C8DAF7E08AF2}" type="pres">
      <dgm:prSet presAssocID="{F568D607-4F2B-4E59-BA18-2A539196DEC6}" presName="parTrans" presStyleLbl="sibTrans2D1" presStyleIdx="20" presStyleCnt="29"/>
      <dgm:spPr/>
    </dgm:pt>
    <dgm:pt modelId="{9D569203-8DED-49F3-AA85-F6851FF203FF}" type="pres">
      <dgm:prSet presAssocID="{F2315523-F3C3-4E7E-AC93-DF3815911E90}" presName="child" presStyleLbl="alignAccFollowNode1" presStyleIdx="20" presStyleCnt="29">
        <dgm:presLayoutVars>
          <dgm:chMax val="0"/>
          <dgm:bulletEnabled val="1"/>
        </dgm:presLayoutVars>
      </dgm:prSet>
      <dgm:spPr/>
    </dgm:pt>
    <dgm:pt modelId="{BA4C6349-02FF-4B5C-8896-4DE0906EE9D8}" type="pres">
      <dgm:prSet presAssocID="{3552FF1E-B8EA-4DB7-96AB-B3CFB4466EA9}" presName="sibTrans" presStyleLbl="sibTrans2D1" presStyleIdx="21" presStyleCnt="29"/>
      <dgm:spPr/>
    </dgm:pt>
    <dgm:pt modelId="{447BF7AA-123D-41D9-88B6-AFFE95B7DDFB}" type="pres">
      <dgm:prSet presAssocID="{187E29FF-BC32-40FD-A1C9-FC5E239C76DD}" presName="child" presStyleLbl="alignAccFollowNode1" presStyleIdx="21" presStyleCnt="29">
        <dgm:presLayoutVars>
          <dgm:chMax val="0"/>
          <dgm:bulletEnabled val="1"/>
        </dgm:presLayoutVars>
      </dgm:prSet>
      <dgm:spPr/>
    </dgm:pt>
    <dgm:pt modelId="{6341B835-7313-4F9A-9913-D28886A91C09}" type="pres">
      <dgm:prSet presAssocID="{2432A051-D426-4F7E-BB5B-7C27C0B711A4}" presName="sibTrans" presStyleLbl="sibTrans2D1" presStyleIdx="22" presStyleCnt="29"/>
      <dgm:spPr/>
    </dgm:pt>
    <dgm:pt modelId="{8732D0C9-A144-4731-9524-9F9A67EB26EF}" type="pres">
      <dgm:prSet presAssocID="{8329EB8F-D867-4CC8-9FCB-C5F48692AEEA}" presName="child" presStyleLbl="alignAccFollowNode1" presStyleIdx="22" presStyleCnt="29">
        <dgm:presLayoutVars>
          <dgm:chMax val="0"/>
          <dgm:bulletEnabled val="1"/>
        </dgm:presLayoutVars>
      </dgm:prSet>
      <dgm:spPr/>
    </dgm:pt>
    <dgm:pt modelId="{F3EC1285-76F7-46E5-9215-CC917708DF7B}" type="pres">
      <dgm:prSet presAssocID="{8B9515C1-3528-4233-8F51-3A3704DBA92D}" presName="sibTrans" presStyleLbl="sibTrans2D1" presStyleIdx="23" presStyleCnt="29"/>
      <dgm:spPr/>
    </dgm:pt>
    <dgm:pt modelId="{75694DC5-26D0-4619-84A8-7387AF61B6C4}" type="pres">
      <dgm:prSet presAssocID="{3263AC0C-90E2-48E6-B629-FBE0F814B502}" presName="child" presStyleLbl="alignAccFollowNode1" presStyleIdx="23" presStyleCnt="29">
        <dgm:presLayoutVars>
          <dgm:chMax val="0"/>
          <dgm:bulletEnabled val="1"/>
        </dgm:presLayoutVars>
      </dgm:prSet>
      <dgm:spPr/>
    </dgm:pt>
    <dgm:pt modelId="{78F35398-F7B7-4C5E-A3DA-7D1D36A06BAF}" type="pres">
      <dgm:prSet presAssocID="{DE7FFB9A-02AD-49C8-B8F6-7EABBB3571F4}" presName="hSp" presStyleCnt="0"/>
      <dgm:spPr/>
    </dgm:pt>
    <dgm:pt modelId="{F8F9703A-1754-4BCC-86E2-A7C2A844D2A4}" type="pres">
      <dgm:prSet presAssocID="{64B0C91E-8013-4D10-9A5B-171C6EB0D20B}" presName="vertFlow" presStyleCnt="0"/>
      <dgm:spPr/>
    </dgm:pt>
    <dgm:pt modelId="{38759529-A619-4949-8741-B73933253F98}" type="pres">
      <dgm:prSet presAssocID="{64B0C91E-8013-4D10-9A5B-171C6EB0D20B}" presName="header" presStyleLbl="node1" presStyleIdx="6" presStyleCnt="8"/>
      <dgm:spPr/>
    </dgm:pt>
    <dgm:pt modelId="{663930E5-0582-4106-B413-60499F6FE815}" type="pres">
      <dgm:prSet presAssocID="{FD89CC72-E1E6-424F-8AD1-2F231DA589FB}" presName="parTrans" presStyleLbl="sibTrans2D1" presStyleIdx="24" presStyleCnt="29"/>
      <dgm:spPr/>
    </dgm:pt>
    <dgm:pt modelId="{AF3B2F48-63BC-4939-920E-901C4A37CDCE}" type="pres">
      <dgm:prSet presAssocID="{55A31FB1-0176-4D3E-A974-CC99FC304122}" presName="child" presStyleLbl="alignAccFollowNode1" presStyleIdx="24" presStyleCnt="29">
        <dgm:presLayoutVars>
          <dgm:chMax val="0"/>
          <dgm:bulletEnabled val="1"/>
        </dgm:presLayoutVars>
      </dgm:prSet>
      <dgm:spPr/>
    </dgm:pt>
    <dgm:pt modelId="{BEDD544E-0E07-4378-AC1B-77380B8A2DBE}" type="pres">
      <dgm:prSet presAssocID="{A199CB1F-1FCA-4A9B-804D-6824D34EB162}" presName="sibTrans" presStyleLbl="sibTrans2D1" presStyleIdx="25" presStyleCnt="29"/>
      <dgm:spPr/>
    </dgm:pt>
    <dgm:pt modelId="{047F27B1-7AF8-4550-A4E6-35CE3102A766}" type="pres">
      <dgm:prSet presAssocID="{30CC0C04-737E-40E8-88FA-655CF9E98E58}" presName="child" presStyleLbl="alignAccFollowNode1" presStyleIdx="25" presStyleCnt="29">
        <dgm:presLayoutVars>
          <dgm:chMax val="0"/>
          <dgm:bulletEnabled val="1"/>
        </dgm:presLayoutVars>
      </dgm:prSet>
      <dgm:spPr/>
    </dgm:pt>
    <dgm:pt modelId="{48383E10-A603-4513-B4A6-414B6658C8BF}" type="pres">
      <dgm:prSet presAssocID="{411BE873-A4E3-48B3-8000-443A399201F7}" presName="sibTrans" presStyleLbl="sibTrans2D1" presStyleIdx="26" presStyleCnt="29"/>
      <dgm:spPr/>
    </dgm:pt>
    <dgm:pt modelId="{99164561-1EF6-4C7A-B430-E26AFEA408BE}" type="pres">
      <dgm:prSet presAssocID="{738E98FB-BF12-4165-9CCC-332964E9F3F4}" presName="child" presStyleLbl="alignAccFollowNode1" presStyleIdx="26" presStyleCnt="29">
        <dgm:presLayoutVars>
          <dgm:chMax val="0"/>
          <dgm:bulletEnabled val="1"/>
        </dgm:presLayoutVars>
      </dgm:prSet>
      <dgm:spPr/>
    </dgm:pt>
    <dgm:pt modelId="{441C1E0C-88B5-428A-AD36-BB0DC431FD96}" type="pres">
      <dgm:prSet presAssocID="{64B0C91E-8013-4D10-9A5B-171C6EB0D20B}" presName="hSp" presStyleCnt="0"/>
      <dgm:spPr/>
    </dgm:pt>
    <dgm:pt modelId="{8A82FB09-C382-414E-A4E6-41FD2C9F19BA}" type="pres">
      <dgm:prSet presAssocID="{AB76E6E0-D568-4034-BAE9-8479FB2745FC}" presName="vertFlow" presStyleCnt="0"/>
      <dgm:spPr/>
    </dgm:pt>
    <dgm:pt modelId="{F8D89998-383E-4E24-B9B3-0A356683EA96}" type="pres">
      <dgm:prSet presAssocID="{AB76E6E0-D568-4034-BAE9-8479FB2745FC}" presName="header" presStyleLbl="node1" presStyleIdx="7" presStyleCnt="8"/>
      <dgm:spPr/>
    </dgm:pt>
    <dgm:pt modelId="{CF92C73F-770E-44DA-A35A-3BEBA4276FD6}" type="pres">
      <dgm:prSet presAssocID="{99A159D2-B53A-4B73-A917-1EDC38067C4D}" presName="parTrans" presStyleLbl="sibTrans2D1" presStyleIdx="27" presStyleCnt="29"/>
      <dgm:spPr/>
    </dgm:pt>
    <dgm:pt modelId="{17E93BFD-AD80-4AC2-A4C8-BCC04A584BE1}" type="pres">
      <dgm:prSet presAssocID="{36C951B3-A1BC-43A3-AEC4-0637E33FB491}" presName="child" presStyleLbl="alignAccFollowNode1" presStyleIdx="27" presStyleCnt="29">
        <dgm:presLayoutVars>
          <dgm:chMax val="0"/>
          <dgm:bulletEnabled val="1"/>
        </dgm:presLayoutVars>
      </dgm:prSet>
      <dgm:spPr/>
    </dgm:pt>
    <dgm:pt modelId="{D56BF7E3-5431-4738-863B-445EFF293EEE}" type="pres">
      <dgm:prSet presAssocID="{EFB74C00-1A95-45D9-B87C-AE1463FB2DB2}" presName="sibTrans" presStyleLbl="sibTrans2D1" presStyleIdx="28" presStyleCnt="29"/>
      <dgm:spPr/>
    </dgm:pt>
    <dgm:pt modelId="{1EB2F3CD-2E19-483B-BFDC-F2B05BC72C6E}" type="pres">
      <dgm:prSet presAssocID="{5973F28A-EBAC-4E0D-AD99-70B4855E1759}" presName="child" presStyleLbl="alignAccFollowNode1" presStyleIdx="28" presStyleCnt="29">
        <dgm:presLayoutVars>
          <dgm:chMax val="0"/>
          <dgm:bulletEnabled val="1"/>
        </dgm:presLayoutVars>
      </dgm:prSet>
      <dgm:spPr/>
    </dgm:pt>
  </dgm:ptLst>
  <dgm:cxnLst>
    <dgm:cxn modelId="{4BC42502-DB67-4306-A2B1-2894DDA59698}" srcId="{7AB5BAE6-E03C-4B06-A9B1-8A03D4DAF36C}" destId="{84B20F4C-978F-4A59-94F6-BB6DD25E3EA3}" srcOrd="1" destOrd="0" parTransId="{7D8E1438-C08E-4E82-A83E-00687CB08A38}" sibTransId="{96B924BB-988E-4AAF-A112-65F073ECA734}"/>
    <dgm:cxn modelId="{0E873707-A0EC-4C1F-BEEF-A12879E6B0B3}" type="presOf" srcId="{245AE85F-0B21-4F44-9803-066CFD2D832D}" destId="{2BA34C50-3CFC-463C-AA09-659F64DEFB97}" srcOrd="0" destOrd="0" presId="urn:microsoft.com/office/officeart/2005/8/layout/lProcess1"/>
    <dgm:cxn modelId="{7B4AAF11-D797-4E58-94FB-807933E78001}" srcId="{245AE85F-0B21-4F44-9803-066CFD2D832D}" destId="{8374B322-CB94-41E3-BF3D-F8C659C729A1}" srcOrd="0" destOrd="0" parTransId="{8EFA8320-B58E-4157-8EBF-322F2248D85B}" sibTransId="{CCCB8BAD-A363-4B46-B87E-EBBFFBD39DF5}"/>
    <dgm:cxn modelId="{3FB66112-34B2-4696-80AA-5ED7675A3DC9}" type="presOf" srcId="{609ECD5B-18A1-4A63-B7D5-A434270E18EC}" destId="{2F60C514-90FD-4450-8356-2FAF4D7BEA8E}" srcOrd="0" destOrd="0" presId="urn:microsoft.com/office/officeart/2005/8/layout/lProcess1"/>
    <dgm:cxn modelId="{03AADD16-DBD9-4C59-90CD-CC9AA1FBD681}" type="presOf" srcId="{CCF49D41-935A-4262-820D-D14135D49B55}" destId="{FD5BF7D3-94F2-4FC0-8266-99A502FD6CF7}" srcOrd="0" destOrd="0" presId="urn:microsoft.com/office/officeart/2005/8/layout/lProcess1"/>
    <dgm:cxn modelId="{AC5EBB18-5BC3-4941-A211-035301AB3318}" type="presOf" srcId="{7AB5BAE6-E03C-4B06-A9B1-8A03D4DAF36C}" destId="{25B60243-4F16-40F9-BD2D-C2B4C1C15924}" srcOrd="0" destOrd="0" presId="urn:microsoft.com/office/officeart/2005/8/layout/lProcess1"/>
    <dgm:cxn modelId="{05B9F819-C029-4BA4-85BD-8BD2912B3D08}" type="presOf" srcId="{84B20F4C-978F-4A59-94F6-BB6DD25E3EA3}" destId="{2A7CA2D7-261C-418B-9AA3-90D4E3D63ACC}" srcOrd="0" destOrd="0" presId="urn:microsoft.com/office/officeart/2005/8/layout/lProcess1"/>
    <dgm:cxn modelId="{BA56321B-E179-464A-BF8C-C2E15042CB70}" srcId="{5601D3F8-F4EB-4999-BE51-C733F7C5CAC8}" destId="{78D01821-7043-4817-8179-6E1B4E8550EF}" srcOrd="5" destOrd="0" parTransId="{2DC643FC-C1C5-4BAB-87F1-D727CA9E83C0}" sibTransId="{BE125780-E9D9-4167-B238-92B8AF1CA3BC}"/>
    <dgm:cxn modelId="{D0CB4F1B-324C-4ECD-BB75-8B6F56BA440C}" type="presOf" srcId="{5E37E529-84EC-4FE6-83FC-03FC43756C6A}" destId="{C71BFD12-919C-4C14-B5D3-071ECB7AF3E7}" srcOrd="0" destOrd="0" presId="urn:microsoft.com/office/officeart/2005/8/layout/lProcess1"/>
    <dgm:cxn modelId="{D41EE81F-A9A5-4078-AB19-FD885A0586EC}" srcId="{F1CBAE78-D6B8-42EB-87DA-5987ABFA451F}" destId="{AB76E6E0-D568-4034-BAE9-8479FB2745FC}" srcOrd="7" destOrd="0" parTransId="{7824AB18-3ED0-4706-A407-23F8F14271CF}" sibTransId="{BFA9360E-0DE3-4F93-86FE-D79FFF0A58E4}"/>
    <dgm:cxn modelId="{9B2BE722-0881-4ED8-AB43-270616553553}" type="presOf" srcId="{C1AB5158-60AC-43BD-B38C-B8EBAA279272}" destId="{7CDF9F25-F42A-42E2-8BC4-9D4CEA8478DA}" srcOrd="0" destOrd="0" presId="urn:microsoft.com/office/officeart/2005/8/layout/lProcess1"/>
    <dgm:cxn modelId="{8D146E26-919E-433E-8AFE-72951D71CE99}" type="presOf" srcId="{2A0114EA-4BC5-46E8-A3BA-78435500F09C}" destId="{669D4423-E59F-41B8-AD3A-19B117504F71}" srcOrd="0" destOrd="0" presId="urn:microsoft.com/office/officeart/2005/8/layout/lProcess1"/>
    <dgm:cxn modelId="{BD60C22A-EDBB-416F-8699-A400154781B8}" type="presOf" srcId="{F1CBAE78-D6B8-42EB-87DA-5987ABFA451F}" destId="{3A0B4790-5B47-415E-A8A9-B5ED29B65B4D}" srcOrd="0" destOrd="0" presId="urn:microsoft.com/office/officeart/2005/8/layout/lProcess1"/>
    <dgm:cxn modelId="{102F582B-25D0-438C-923A-77EACE07B44F}" type="presOf" srcId="{8329EB8F-D867-4CC8-9FCB-C5F48692AEEA}" destId="{8732D0C9-A144-4731-9524-9F9A67EB26EF}" srcOrd="0" destOrd="0" presId="urn:microsoft.com/office/officeart/2005/8/layout/lProcess1"/>
    <dgm:cxn modelId="{EC42AB2C-38BD-4D5A-8053-EB29060085E0}" type="presOf" srcId="{187E29FF-BC32-40FD-A1C9-FC5E239C76DD}" destId="{447BF7AA-123D-41D9-88B6-AFFE95B7DDFB}" srcOrd="0" destOrd="0" presId="urn:microsoft.com/office/officeart/2005/8/layout/lProcess1"/>
    <dgm:cxn modelId="{AFFF192D-F024-4100-9C09-32DBCBB417EF}" type="presOf" srcId="{738E98FB-BF12-4165-9CCC-332964E9F3F4}" destId="{99164561-1EF6-4C7A-B430-E26AFEA408BE}" srcOrd="0" destOrd="0" presId="urn:microsoft.com/office/officeart/2005/8/layout/lProcess1"/>
    <dgm:cxn modelId="{1C94DE2E-2DC9-45FE-A714-B84FFC7273CA}" srcId="{245AE85F-0B21-4F44-9803-066CFD2D832D}" destId="{A2A21DFA-F04A-4375-B4B1-E55E93FAF2D5}" srcOrd="1" destOrd="0" parTransId="{DAF3FC3A-0624-48CF-88DA-DE40359B1739}" sibTransId="{7099CA10-1C98-42E9-817E-BA22A83B068E}"/>
    <dgm:cxn modelId="{BCD47330-4264-41F1-81C6-73E46ED55C84}" type="presOf" srcId="{3552FF1E-B8EA-4DB7-96AB-B3CFB4466EA9}" destId="{BA4C6349-02FF-4B5C-8896-4DE0906EE9D8}" srcOrd="0" destOrd="0" presId="urn:microsoft.com/office/officeart/2005/8/layout/lProcess1"/>
    <dgm:cxn modelId="{975B9D30-1CD7-4A3E-98A3-C193A6B44913}" type="presOf" srcId="{9A6BEA32-52D5-42E2-8F28-089D0007F005}" destId="{60196459-3975-426B-BCAC-4037AED472D6}" srcOrd="0" destOrd="0" presId="urn:microsoft.com/office/officeart/2005/8/layout/lProcess1"/>
    <dgm:cxn modelId="{D8E78432-39DD-4360-855B-EF3F1685FC7F}" srcId="{2A0114EA-4BC5-46E8-A3BA-78435500F09C}" destId="{D098CAB3-6E03-4621-A31C-D9E5D4D4ABD0}" srcOrd="0" destOrd="0" parTransId="{9A6BEA32-52D5-42E2-8F28-089D0007F005}" sibTransId="{8ADEF253-8F55-4D8D-91F0-4A99BDC5614B}"/>
    <dgm:cxn modelId="{BABE6B33-40E5-4535-8805-4EF473234E24}" type="presOf" srcId="{78D01821-7043-4817-8179-6E1B4E8550EF}" destId="{8BBB9FA2-1701-44AB-83A8-9402BB5D340C}" srcOrd="0" destOrd="0" presId="urn:microsoft.com/office/officeart/2005/8/layout/lProcess1"/>
    <dgm:cxn modelId="{8F7CA439-3DF8-4EF4-ACE2-28CACCB9F3CF}" type="presOf" srcId="{8B9515C1-3528-4233-8F51-3A3704DBA92D}" destId="{F3EC1285-76F7-46E5-9215-CC917708DF7B}" srcOrd="0" destOrd="0" presId="urn:microsoft.com/office/officeart/2005/8/layout/lProcess1"/>
    <dgm:cxn modelId="{97F8D339-4758-4977-8F96-A007AB12643A}" type="presOf" srcId="{64B0C91E-8013-4D10-9A5B-171C6EB0D20B}" destId="{38759529-A619-4949-8741-B73933253F98}" srcOrd="0" destOrd="0" presId="urn:microsoft.com/office/officeart/2005/8/layout/lProcess1"/>
    <dgm:cxn modelId="{BA09CF3B-2CF7-4226-A2BB-37C0F037FE5F}" srcId="{F1CBAE78-D6B8-42EB-87DA-5987ABFA451F}" destId="{5601D3F8-F4EB-4999-BE51-C733F7C5CAC8}" srcOrd="3" destOrd="0" parTransId="{228B6564-0D3A-4DE6-8176-FBAA899CC2FE}" sibTransId="{0C8996D0-D998-45FC-8C66-F2CDC8AFB1CD}"/>
    <dgm:cxn modelId="{F2EC0A3C-1D6B-49B9-B2C0-2337AD18C084}" type="presOf" srcId="{BD5CA806-F46E-48A1-A9E9-378018BB970F}" destId="{0A1DB82C-2F93-4585-806C-23B09D05231B}" srcOrd="0" destOrd="0" presId="urn:microsoft.com/office/officeart/2005/8/layout/lProcess1"/>
    <dgm:cxn modelId="{15D2923D-B597-49F7-9499-8122376B48C2}" type="presOf" srcId="{FD89CC72-E1E6-424F-8AD1-2F231DA589FB}" destId="{663930E5-0582-4106-B413-60499F6FE815}" srcOrd="0" destOrd="0" presId="urn:microsoft.com/office/officeart/2005/8/layout/lProcess1"/>
    <dgm:cxn modelId="{C5B73D5B-240A-4986-9FE0-761FFE2C3B1B}" type="presOf" srcId="{963FC6FC-4401-4AA6-AEC3-34898C7F11EA}" destId="{E6521902-8E57-45D7-9B8D-E1A53C3673CB}" srcOrd="0" destOrd="0" presId="urn:microsoft.com/office/officeart/2005/8/layout/lProcess1"/>
    <dgm:cxn modelId="{06EFB85C-8A1E-4802-8A5C-B833E2542716}" type="presOf" srcId="{96B924BB-988E-4AAF-A112-65F073ECA734}" destId="{1187E9C7-F10F-4545-B3EA-AF97D6F7BD38}" srcOrd="0" destOrd="0" presId="urn:microsoft.com/office/officeart/2005/8/layout/lProcess1"/>
    <dgm:cxn modelId="{B28D155D-F43B-4C13-B120-3997050A7CCA}" type="presOf" srcId="{411BE873-A4E3-48B3-8000-443A399201F7}" destId="{48383E10-A603-4513-B4A6-414B6658C8BF}" srcOrd="0" destOrd="0" presId="urn:microsoft.com/office/officeart/2005/8/layout/lProcess1"/>
    <dgm:cxn modelId="{DCFF6A61-0AB7-44D7-8666-524E95A7EF5B}" type="presOf" srcId="{3C069173-DD2B-4DBC-BC85-F9E49303FFD1}" destId="{FDA00F6D-DFEB-4818-9C30-0159BC1A8534}" srcOrd="0" destOrd="0" presId="urn:microsoft.com/office/officeart/2005/8/layout/lProcess1"/>
    <dgm:cxn modelId="{42266562-64C3-4FFD-BAA3-9E61071EE2D7}" type="presOf" srcId="{FC85B7D3-8B6B-4675-99E7-7847A5580258}" destId="{BF30CE74-C66F-4529-9C38-CD982078C1BB}" srcOrd="0" destOrd="0" presId="urn:microsoft.com/office/officeart/2005/8/layout/lProcess1"/>
    <dgm:cxn modelId="{D29B5262-BC7C-47E9-916D-725C522812AF}" srcId="{7AB5BAE6-E03C-4B06-A9B1-8A03D4DAF36C}" destId="{0B188153-E6B3-4BAC-BEC9-6C876087406D}" srcOrd="0" destOrd="0" parTransId="{6C5C4C02-1F7D-4B0D-8CDB-C6B630DAF105}" sibTransId="{8B2AD89D-B512-45FF-8E50-0DA08DB144B4}"/>
    <dgm:cxn modelId="{2F41E642-67C3-44EB-9EE5-5CD431BC5C99}" type="presOf" srcId="{E69797BB-FBAB-4E3D-AF5B-29F667E6A7F6}" destId="{5938FA9B-6798-4E92-BCBD-59A48C22201B}" srcOrd="0" destOrd="0" presId="urn:microsoft.com/office/officeart/2005/8/layout/lProcess1"/>
    <dgm:cxn modelId="{D3830965-BF02-4B86-82E1-CD38EFBB8D04}" type="presOf" srcId="{AE24B8DC-BE8B-48D8-8BB0-78AD40D96CCE}" destId="{731D44B4-E9E3-4F74-ADBC-ABDD19C4B04B}" srcOrd="0" destOrd="0" presId="urn:microsoft.com/office/officeart/2005/8/layout/lProcess1"/>
    <dgm:cxn modelId="{29812365-6D9A-44C6-B00E-04835A51BC21}" type="presOf" srcId="{2432A051-D426-4F7E-BB5B-7C27C0B711A4}" destId="{6341B835-7313-4F9A-9913-D28886A91C09}" srcOrd="0" destOrd="0" presId="urn:microsoft.com/office/officeart/2005/8/layout/lProcess1"/>
    <dgm:cxn modelId="{4973A545-79B2-4EA6-B42B-8DE67C179A8B}" type="presOf" srcId="{8ADEF253-8F55-4D8D-91F0-4A99BDC5614B}" destId="{FEEE9424-2CDA-400C-8E01-79AF66DF2D45}" srcOrd="0" destOrd="0" presId="urn:microsoft.com/office/officeart/2005/8/layout/lProcess1"/>
    <dgm:cxn modelId="{5937E248-A5FC-494E-9D31-A9787B9850BA}" srcId="{5601D3F8-F4EB-4999-BE51-C733F7C5CAC8}" destId="{39090A67-DFA2-4B9B-B2C7-2B31BD320385}" srcOrd="0" destOrd="0" parTransId="{E69797BB-FBAB-4E3D-AF5B-29F667E6A7F6}" sibTransId="{21246927-B96D-4CC4-BA49-89DCA327C0F7}"/>
    <dgm:cxn modelId="{7407DC6A-CBDB-44FB-97FD-441A5BF3FE66}" type="presOf" srcId="{72A1545D-B191-4230-B9BD-20592192A906}" destId="{3DC2460C-58FA-4011-B305-581592F6EED6}" srcOrd="0" destOrd="0" presId="urn:microsoft.com/office/officeart/2005/8/layout/lProcess1"/>
    <dgm:cxn modelId="{D366FA6C-DA8D-4E3A-82CA-994E2D83052D}" type="presOf" srcId="{0B188153-E6B3-4BAC-BEC9-6C876087406D}" destId="{B8979621-0685-41A5-B892-58618613700B}" srcOrd="0" destOrd="0" presId="urn:microsoft.com/office/officeart/2005/8/layout/lProcess1"/>
    <dgm:cxn modelId="{186EC16F-EAD3-470C-A643-75DC53D3E8A0}" type="presOf" srcId="{F568D607-4F2B-4E59-BA18-2A539196DEC6}" destId="{050B197D-1EED-48ED-90B1-C8DAF7E08AF2}" srcOrd="0" destOrd="0" presId="urn:microsoft.com/office/officeart/2005/8/layout/lProcess1"/>
    <dgm:cxn modelId="{8591C252-BA63-4CBD-B04D-C6FECAB78CCD}" srcId="{5601D3F8-F4EB-4999-BE51-C733F7C5CAC8}" destId="{C832DA1D-2B18-4B23-9695-6E2BDECF589B}" srcOrd="2" destOrd="0" parTransId="{CD4FD216-0023-47E9-8707-FA43D8522407}" sibTransId="{A7A54FB3-7FF3-4F8D-871C-48A1D8AC8AD5}"/>
    <dgm:cxn modelId="{EA67F652-AD93-497D-9006-78BC9285BB8A}" srcId="{5601D3F8-F4EB-4999-BE51-C733F7C5CAC8}" destId="{CBEA2CBC-C6C4-4035-A496-9A3F31B8551B}" srcOrd="3" destOrd="0" parTransId="{C5B1FD79-3F6E-4528-A111-F855044E4E7A}" sibTransId="{BF5E5743-F885-47BB-8009-DF38F677E19D}"/>
    <dgm:cxn modelId="{719E2F73-74E9-4FB3-9621-58F8754E363D}" srcId="{DE7FFB9A-02AD-49C8-B8F6-7EABBB3571F4}" destId="{3263AC0C-90E2-48E6-B629-FBE0F814B502}" srcOrd="3" destOrd="0" parTransId="{157C9165-6E24-4280-B443-89732F259AA2}" sibTransId="{01AC1881-ED32-494B-8FDC-6A58632570CD}"/>
    <dgm:cxn modelId="{45B55073-D734-44DB-B9A4-CEAC9C63EF2B}" srcId="{DE7FFB9A-02AD-49C8-B8F6-7EABBB3571F4}" destId="{F2315523-F3C3-4E7E-AC93-DF3815911E90}" srcOrd="0" destOrd="0" parTransId="{F568D607-4F2B-4E59-BA18-2A539196DEC6}" sibTransId="{3552FF1E-B8EA-4DB7-96AB-B3CFB4466EA9}"/>
    <dgm:cxn modelId="{4B16C253-0DDD-4388-AA82-4F6B29BBC3E6}" type="presOf" srcId="{250D50E9-9BA9-44B5-A221-A18987DD2E96}" destId="{6E90EF5A-2C5E-4658-BB48-DFBB58BE1F32}" srcOrd="0" destOrd="0" presId="urn:microsoft.com/office/officeart/2005/8/layout/lProcess1"/>
    <dgm:cxn modelId="{D13D1774-F0C9-42EB-AD16-B1DDD028EFF0}" srcId="{AB76E6E0-D568-4034-BAE9-8479FB2745FC}" destId="{5973F28A-EBAC-4E0D-AD99-70B4855E1759}" srcOrd="1" destOrd="0" parTransId="{8240BAB3-DADF-45FF-BFAC-71D632B6EDCD}" sibTransId="{CA4EBE79-0D67-4B30-A617-61DF2C7D36DF}"/>
    <dgm:cxn modelId="{FC4EAF54-AE0E-4FAB-9726-4A50AA09FB9E}" type="presOf" srcId="{D098CAB3-6E03-4621-A31C-D9E5D4D4ABD0}" destId="{DAD1204B-CA69-4A1B-956F-5A9EA811BB67}" srcOrd="0" destOrd="0" presId="urn:microsoft.com/office/officeart/2005/8/layout/lProcess1"/>
    <dgm:cxn modelId="{5CDC2075-F1A4-4754-A08E-C68DB66B9847}" type="presOf" srcId="{CD13267C-CDD2-42BD-8315-D978A773260A}" destId="{872C3D20-1C50-402F-B100-C073E27AD7C3}" srcOrd="0" destOrd="0" presId="urn:microsoft.com/office/officeart/2005/8/layout/lProcess1"/>
    <dgm:cxn modelId="{9C247B75-E6FB-4EA9-8F10-F50C7710105A}" type="presOf" srcId="{6C5C4C02-1F7D-4B0D-8CDB-C6B630DAF105}" destId="{B73ECCDE-01EA-43D0-8259-2E91258F5255}" srcOrd="0" destOrd="0" presId="urn:microsoft.com/office/officeart/2005/8/layout/lProcess1"/>
    <dgm:cxn modelId="{DC683856-E07C-4121-8E94-A242EBDDECE8}" srcId="{F1CBAE78-D6B8-42EB-87DA-5987ABFA451F}" destId="{64B0C91E-8013-4D10-9A5B-171C6EB0D20B}" srcOrd="6" destOrd="0" parTransId="{0904571A-9DD9-4E7E-B09A-329847E8A1D3}" sibTransId="{74F4250A-112A-4FEA-9E66-F4546ABF700B}"/>
    <dgm:cxn modelId="{2F9F8956-965B-4530-B49E-6B31143867F8}" type="presOf" srcId="{3D702ECC-1F99-4BE0-BD54-3E1342635E2F}" destId="{822FEB07-EE29-4E8A-8C49-A1DAF81C48DD}" srcOrd="0" destOrd="0" presId="urn:microsoft.com/office/officeart/2005/8/layout/lProcess1"/>
    <dgm:cxn modelId="{61B4F776-D051-4262-A669-BAF33D20DCE2}" type="presOf" srcId="{36C951B3-A1BC-43A3-AEC4-0637E33FB491}" destId="{17E93BFD-AD80-4AC2-A4C8-BCC04A584BE1}" srcOrd="0" destOrd="0" presId="urn:microsoft.com/office/officeart/2005/8/layout/lProcess1"/>
    <dgm:cxn modelId="{ABF2A477-47F0-4C18-89A6-EB2F96D421F8}" srcId="{F1CBAE78-D6B8-42EB-87DA-5987ABFA451F}" destId="{2A0114EA-4BC5-46E8-A3BA-78435500F09C}" srcOrd="4" destOrd="0" parTransId="{CCF6F039-075E-4CD8-B098-00F3E85E8B83}" sibTransId="{EB915D37-03D8-4C84-9202-FC8E2F215906}"/>
    <dgm:cxn modelId="{CDCFF777-4D61-4F7D-B97C-11481483CAFC}" type="presOf" srcId="{30CC0C04-737E-40E8-88FA-655CF9E98E58}" destId="{047F27B1-7AF8-4550-A4E6-35CE3102A766}" srcOrd="0" destOrd="0" presId="urn:microsoft.com/office/officeart/2005/8/layout/lProcess1"/>
    <dgm:cxn modelId="{FCB5F558-A6F1-4E92-A0AF-4C7B2DD2D2F9}" srcId="{DE7FFB9A-02AD-49C8-B8F6-7EABBB3571F4}" destId="{8329EB8F-D867-4CC8-9FCB-C5F48692AEEA}" srcOrd="2" destOrd="0" parTransId="{DFBFDA8C-491E-421F-A7F7-380AC9F02DB1}" sibTransId="{8B9515C1-3528-4233-8F51-3A3704DBA92D}"/>
    <dgm:cxn modelId="{7A37265A-CD0E-428E-9BBF-B32B347E54EB}" type="presOf" srcId="{55A31FB1-0176-4D3E-A974-CC99FC304122}" destId="{AF3B2F48-63BC-4939-920E-901C4A37CDCE}" srcOrd="0" destOrd="0" presId="urn:microsoft.com/office/officeart/2005/8/layout/lProcess1"/>
    <dgm:cxn modelId="{0EEA6D7B-C327-403E-918D-D7A1758A466E}" type="presOf" srcId="{C832DA1D-2B18-4B23-9695-6E2BDECF589B}" destId="{F5A72AB9-7E85-4A90-A431-2B2E9B7E1532}" srcOrd="0" destOrd="0" presId="urn:microsoft.com/office/officeart/2005/8/layout/lProcess1"/>
    <dgm:cxn modelId="{8C4E657C-DE1E-4B82-A810-29943F5C15AD}" type="presOf" srcId="{DE7FFB9A-02AD-49C8-B8F6-7EABBB3571F4}" destId="{F37FD587-A514-47B2-9374-BBA343B9C1BD}" srcOrd="0" destOrd="0" presId="urn:microsoft.com/office/officeart/2005/8/layout/lProcess1"/>
    <dgm:cxn modelId="{6034CC7D-D6B5-42EE-8B9A-4D22B8B4111B}" srcId="{F1CBAE78-D6B8-42EB-87DA-5987ABFA451F}" destId="{E4FCE257-D4CD-43C6-BA73-E789B51E2FDE}" srcOrd="1" destOrd="0" parTransId="{808F2278-C86C-4C64-91AF-594EA92451C8}" sibTransId="{9F76A0B0-5737-48AD-BD76-43912235E109}"/>
    <dgm:cxn modelId="{BA7ED384-A2F4-4C10-B04D-89A0BBAD36EC}" type="presOf" srcId="{99A159D2-B53A-4B73-A917-1EDC38067C4D}" destId="{CF92C73F-770E-44DA-A35A-3BEBA4276FD6}" srcOrd="0" destOrd="0" presId="urn:microsoft.com/office/officeart/2005/8/layout/lProcess1"/>
    <dgm:cxn modelId="{198F3086-A178-4ED5-85B7-9477E5E1C17E}" type="presOf" srcId="{465D8B01-46E3-4B36-8AA5-CB9F61C38181}" destId="{C208374E-3C52-474F-93CD-BCA5650AA417}" srcOrd="0" destOrd="0" presId="urn:microsoft.com/office/officeart/2005/8/layout/lProcess1"/>
    <dgm:cxn modelId="{60D9168B-CCE0-4EE6-BC1E-E19969E84BEB}" type="presOf" srcId="{F2315523-F3C3-4E7E-AC93-DF3815911E90}" destId="{9D569203-8DED-49F3-AA85-F6851FF203FF}" srcOrd="0" destOrd="0" presId="urn:microsoft.com/office/officeart/2005/8/layout/lProcess1"/>
    <dgm:cxn modelId="{09C9C58E-84F2-44E5-8CD6-1D5179653B4B}" srcId="{E4FCE257-D4CD-43C6-BA73-E789B51E2FDE}" destId="{CCF49D41-935A-4262-820D-D14135D49B55}" srcOrd="0" destOrd="0" parTransId="{250D50E9-9BA9-44B5-A221-A18987DD2E96}" sibTransId="{72A1545D-B191-4230-B9BD-20592192A906}"/>
    <dgm:cxn modelId="{4D112E8F-FD4A-4749-9D51-FDD4AD76277F}" srcId="{DE7FFB9A-02AD-49C8-B8F6-7EABBB3571F4}" destId="{187E29FF-BC32-40FD-A1C9-FC5E239C76DD}" srcOrd="1" destOrd="0" parTransId="{3F7B8C1D-FE31-4B9F-8D82-8009A849A923}" sibTransId="{2432A051-D426-4F7E-BB5B-7C27C0B711A4}"/>
    <dgm:cxn modelId="{B5A3A991-3B0C-46CB-91AC-934B7F19374F}" srcId="{7AB5BAE6-E03C-4B06-A9B1-8A03D4DAF36C}" destId="{5E37E529-84EC-4FE6-83FC-03FC43756C6A}" srcOrd="2" destOrd="0" parTransId="{197AF22B-6AB5-4AC7-8E7B-DD3B2E333B6F}" sibTransId="{963FC6FC-4401-4AA6-AEC3-34898C7F11EA}"/>
    <dgm:cxn modelId="{FBDA8592-6BD5-4F74-A5E3-090C77107B51}" srcId="{2A0114EA-4BC5-46E8-A3BA-78435500F09C}" destId="{609ECD5B-18A1-4A63-B7D5-A434270E18EC}" srcOrd="2" destOrd="0" parTransId="{3A207E6D-6BBB-431A-B080-FD6B2C26F339}" sibTransId="{387F7044-92C2-4B76-8D81-C7DF716FF264}"/>
    <dgm:cxn modelId="{2DE45897-D7D6-48C0-A1FC-E0419CC92BF8}" type="presOf" srcId="{E3CC5FE0-5F89-4DB1-A069-EF1306C77BBE}" destId="{ABBE06CB-9B69-4154-99AF-8049771CAEDA}" srcOrd="0" destOrd="0" presId="urn:microsoft.com/office/officeart/2005/8/layout/lProcess1"/>
    <dgm:cxn modelId="{D7FC509D-52D9-4520-B5DF-EC2E7492F775}" srcId="{64B0C91E-8013-4D10-9A5B-171C6EB0D20B}" destId="{55A31FB1-0176-4D3E-A974-CC99FC304122}" srcOrd="0" destOrd="0" parTransId="{FD89CC72-E1E6-424F-8AD1-2F231DA589FB}" sibTransId="{A199CB1F-1FCA-4A9B-804D-6824D34EB162}"/>
    <dgm:cxn modelId="{99463E9E-DF3E-4747-AB30-F257A6BAE836}" type="presOf" srcId="{8374B322-CB94-41E3-BF3D-F8C659C729A1}" destId="{4251C32F-BA4B-49AD-9D04-CD761BF8E5D0}" srcOrd="0" destOrd="0" presId="urn:microsoft.com/office/officeart/2005/8/layout/lProcess1"/>
    <dgm:cxn modelId="{8E9E939E-2A92-47D7-89EC-195E1C21AFEE}" type="presOf" srcId="{EFB74C00-1A95-45D9-B87C-AE1463FB2DB2}" destId="{D56BF7E3-5431-4738-863B-445EFF293EEE}" srcOrd="0" destOrd="0" presId="urn:microsoft.com/office/officeart/2005/8/layout/lProcess1"/>
    <dgm:cxn modelId="{886C439F-949A-492D-AE09-D752339C0AE4}" type="presOf" srcId="{8ACF3A7F-DD3F-442C-82B6-4D387A7F690C}" destId="{0ADB4F52-D873-431D-BAFF-D977385200F7}" srcOrd="0" destOrd="0" presId="urn:microsoft.com/office/officeart/2005/8/layout/lProcess1"/>
    <dgm:cxn modelId="{DA77A9A6-26E4-4B30-8588-3A977F0AAC3B}" type="presOf" srcId="{804D23BD-EC4C-4181-8905-391D7596C009}" destId="{79DFD954-AECB-40D8-98A9-394C77E1A1EB}" srcOrd="0" destOrd="0" presId="urn:microsoft.com/office/officeart/2005/8/layout/lProcess1"/>
    <dgm:cxn modelId="{26F0E8A6-7AA0-462A-9FB6-7B9DE7C11DDC}" type="presOf" srcId="{662FA9BB-F4F6-4E73-88D5-591805604D78}" destId="{17259120-CEBD-4904-ABE3-F12726813BB7}" srcOrd="0" destOrd="0" presId="urn:microsoft.com/office/officeart/2005/8/layout/lProcess1"/>
    <dgm:cxn modelId="{52D539A8-6785-4892-9D91-86D6B93636C2}" srcId="{64B0C91E-8013-4D10-9A5B-171C6EB0D20B}" destId="{738E98FB-BF12-4165-9CCC-332964E9F3F4}" srcOrd="2" destOrd="0" parTransId="{EBE7A8FF-5506-45F4-A685-2CF97444A30E}" sibTransId="{FED3DC20-E4AE-4DFC-9FC0-EC71EB7A6660}"/>
    <dgm:cxn modelId="{D15B95A8-47B8-4D3F-941D-38DA8883C7EA}" type="presOf" srcId="{BF5E5743-F885-47BB-8009-DF38F677E19D}" destId="{EA016B00-1C49-4514-8251-D01EC8816707}" srcOrd="0" destOrd="0" presId="urn:microsoft.com/office/officeart/2005/8/layout/lProcess1"/>
    <dgm:cxn modelId="{CA23F2A8-DE72-491D-BDC2-1CAFF7821CE4}" type="presOf" srcId="{39090A67-DFA2-4B9B-B2C7-2B31BD320385}" destId="{1D3C027B-B6E5-483C-9DEF-955B1949C826}" srcOrd="0" destOrd="0" presId="urn:microsoft.com/office/officeart/2005/8/layout/lProcess1"/>
    <dgm:cxn modelId="{F477D6AB-362A-4E1E-8A76-C7B383B8E540}" type="presOf" srcId="{8EFA8320-B58E-4157-8EBF-322F2248D85B}" destId="{AB56C995-0DB2-4E01-883D-E1B6FF7337C0}" srcOrd="0" destOrd="0" presId="urn:microsoft.com/office/officeart/2005/8/layout/lProcess1"/>
    <dgm:cxn modelId="{7808B8AC-F057-4C8E-B302-B3BCA84BF149}" srcId="{F1CBAE78-D6B8-42EB-87DA-5987ABFA451F}" destId="{245AE85F-0B21-4F44-9803-066CFD2D832D}" srcOrd="0" destOrd="0" parTransId="{7A6CA2D8-C13D-4D00-9128-F5C7323A7895}" sibTransId="{A485730C-B37B-4484-B5DE-13BCA0995CCF}"/>
    <dgm:cxn modelId="{374EBAAD-5576-4869-B956-28898527B47F}" srcId="{F1CBAE78-D6B8-42EB-87DA-5987ABFA451F}" destId="{7AB5BAE6-E03C-4B06-A9B1-8A03D4DAF36C}" srcOrd="2" destOrd="0" parTransId="{3F330B8C-9B65-40DA-B79C-01D64262D47E}" sibTransId="{B661F57C-0CD0-4AC0-A6C1-980B83B7EF3D}"/>
    <dgm:cxn modelId="{2DCAB6AE-CB1C-49D8-AB58-7D40C0B72D0A}" srcId="{2A0114EA-4BC5-46E8-A3BA-78435500F09C}" destId="{BD5CA806-F46E-48A1-A9E9-378018BB970F}" srcOrd="1" destOrd="0" parTransId="{5C235F6E-08FF-47EC-9104-A8F1C6DF8124}" sibTransId="{5E7EC2F9-982A-468F-9BD8-4BF4A622603D}"/>
    <dgm:cxn modelId="{54949FAF-B507-4BB3-96D7-EDA83B9A526C}" srcId="{5601D3F8-F4EB-4999-BE51-C733F7C5CAC8}" destId="{3C069173-DD2B-4DBC-BC85-F9E49303FFD1}" srcOrd="1" destOrd="0" parTransId="{D4166811-28A3-48C5-B527-F85B4CF64A4A}" sibTransId="{AE24B8DC-BE8B-48D8-8BB0-78AD40D96CCE}"/>
    <dgm:cxn modelId="{9B93C3B0-4AF7-489F-9480-BF0D4A37F31F}" type="presOf" srcId="{A199CB1F-1FCA-4A9B-804D-6824D34EB162}" destId="{BEDD544E-0E07-4378-AC1B-77380B8A2DBE}" srcOrd="0" destOrd="0" presId="urn:microsoft.com/office/officeart/2005/8/layout/lProcess1"/>
    <dgm:cxn modelId="{64F54EB2-A90D-4C37-BE92-9CB8A0DE8848}" type="presOf" srcId="{5E7EC2F9-982A-468F-9BD8-4BF4A622603D}" destId="{59B3F085-0C98-416E-852D-4FF797DD2165}" srcOrd="0" destOrd="0" presId="urn:microsoft.com/office/officeart/2005/8/layout/lProcess1"/>
    <dgm:cxn modelId="{4B4436B7-6175-4980-B866-336E3A1C3262}" type="presOf" srcId="{A2A21DFA-F04A-4375-B4B1-E55E93FAF2D5}" destId="{846FD577-0C73-44AB-AE68-8274D9320493}" srcOrd="0" destOrd="0" presId="urn:microsoft.com/office/officeart/2005/8/layout/lProcess1"/>
    <dgm:cxn modelId="{FB47DBBE-0DD7-4A1E-B890-A1F6CD7E2D67}" srcId="{7AB5BAE6-E03C-4B06-A9B1-8A03D4DAF36C}" destId="{662FA9BB-F4F6-4E73-88D5-591805604D78}" srcOrd="5" destOrd="0" parTransId="{41F2AD22-CD27-4756-B310-BA0A8ED16F80}" sibTransId="{C454F8F8-270C-46AB-A50E-3D39C6AF24F4}"/>
    <dgm:cxn modelId="{33F320BF-7346-4892-BA2F-5F0A63115583}" type="presOf" srcId="{AB76E6E0-D568-4034-BAE9-8479FB2745FC}" destId="{F8D89998-383E-4E24-B9B3-0A356683EA96}" srcOrd="0" destOrd="0" presId="urn:microsoft.com/office/officeart/2005/8/layout/lProcess1"/>
    <dgm:cxn modelId="{1537ADC2-1CDF-4676-A4E7-C353A39941A4}" type="presOf" srcId="{E4FCE257-D4CD-43C6-BA73-E789B51E2FDE}" destId="{C47A36D4-B07B-48C2-8739-7579408647E0}" srcOrd="0" destOrd="0" presId="urn:microsoft.com/office/officeart/2005/8/layout/lProcess1"/>
    <dgm:cxn modelId="{823042C3-9FE8-4179-9601-519F8C2B0240}" srcId="{AB76E6E0-D568-4034-BAE9-8479FB2745FC}" destId="{36C951B3-A1BC-43A3-AEC4-0637E33FB491}" srcOrd="0" destOrd="0" parTransId="{99A159D2-B53A-4B73-A917-1EDC38067C4D}" sibTransId="{EFB74C00-1A95-45D9-B87C-AE1463FB2DB2}"/>
    <dgm:cxn modelId="{2193F8C6-3B31-4669-B791-072B4757F658}" type="presOf" srcId="{3263AC0C-90E2-48E6-B629-FBE0F814B502}" destId="{75694DC5-26D0-4619-84A8-7387AF61B6C4}" srcOrd="0" destOrd="0" presId="urn:microsoft.com/office/officeart/2005/8/layout/lProcess1"/>
    <dgm:cxn modelId="{726A87C7-CF7B-4F48-9713-7CAB882EAB9F}" type="presOf" srcId="{21246927-B96D-4CC4-BA49-89DCA327C0F7}" destId="{D1388843-668F-4B88-81D3-F9C55E875BCE}" srcOrd="0" destOrd="0" presId="urn:microsoft.com/office/officeart/2005/8/layout/lProcess1"/>
    <dgm:cxn modelId="{11A6C2C8-FB31-4462-85DD-D9CAA093B260}" type="presOf" srcId="{5973F28A-EBAC-4E0D-AD99-70B4855E1759}" destId="{1EB2F3CD-2E19-483B-BFDC-F2B05BC72C6E}" srcOrd="0" destOrd="0" presId="urn:microsoft.com/office/officeart/2005/8/layout/lProcess1"/>
    <dgm:cxn modelId="{F996B0CC-5B4A-47E2-B7BB-1A4C1E9B88CB}" srcId="{F1CBAE78-D6B8-42EB-87DA-5987ABFA451F}" destId="{DE7FFB9A-02AD-49C8-B8F6-7EABBB3571F4}" srcOrd="5" destOrd="0" parTransId="{08031DC1-0DDA-4BE5-B70C-02BB02D68245}" sibTransId="{1454D48A-1B12-41BE-A0FB-A82C7BBBE40F}"/>
    <dgm:cxn modelId="{5D9B9DD2-173C-4CEE-A066-429D45064559}" srcId="{7AB5BAE6-E03C-4B06-A9B1-8A03D4DAF36C}" destId="{CD13267C-CDD2-42BD-8315-D978A773260A}" srcOrd="3" destOrd="0" parTransId="{C9DD4C1D-BE1D-4DA6-9722-D15A69403F61}" sibTransId="{FC85B7D3-8B6B-4675-99E7-7847A5580258}"/>
    <dgm:cxn modelId="{339BC6D7-6016-4CA0-B06E-83F5465547C0}" type="presOf" srcId="{CCCB8BAD-A363-4B46-B87E-EBBFFBD39DF5}" destId="{2D41993B-2646-4CCA-88B6-8D376048D21B}" srcOrd="0" destOrd="0" presId="urn:microsoft.com/office/officeart/2005/8/layout/lProcess1"/>
    <dgm:cxn modelId="{978E29DA-3A56-49A5-8C05-432EA5B4403E}" type="presOf" srcId="{CBEA2CBC-C6C4-4035-A496-9A3F31B8551B}" destId="{6015DA00-5437-45FE-8C66-9F2EB853567E}" srcOrd="0" destOrd="0" presId="urn:microsoft.com/office/officeart/2005/8/layout/lProcess1"/>
    <dgm:cxn modelId="{9CB6A1DA-667F-4894-B279-8517D602EF49}" srcId="{E4FCE257-D4CD-43C6-BA73-E789B51E2FDE}" destId="{C1AB5158-60AC-43BD-B38C-B8EBAA279272}" srcOrd="1" destOrd="0" parTransId="{4AE2372F-2BF7-4D70-BFC7-53A54B755EBE}" sibTransId="{04ED9A1D-576A-40B7-A725-4EC6D4E61BF6}"/>
    <dgm:cxn modelId="{292745DC-6872-4280-BDE1-5E0BFAE11433}" type="presOf" srcId="{A7A54FB3-7FF3-4F8D-871C-48A1D8AC8AD5}" destId="{412D2E3F-EA4A-4670-9C83-372F1DDEE8E0}" srcOrd="0" destOrd="0" presId="urn:microsoft.com/office/officeart/2005/8/layout/lProcess1"/>
    <dgm:cxn modelId="{BE40F9E4-6724-430C-AD6A-2F3EFB1CBD92}" type="presOf" srcId="{8B2AD89D-B512-45FF-8E50-0DA08DB144B4}" destId="{EC1FF1DD-E1BC-4AFB-8E64-B9B2AEFEA7CE}" srcOrd="0" destOrd="0" presId="urn:microsoft.com/office/officeart/2005/8/layout/lProcess1"/>
    <dgm:cxn modelId="{87BEE6EC-C46E-4700-8543-FEC76D4178EF}" type="presOf" srcId="{5601D3F8-F4EB-4999-BE51-C733F7C5CAC8}" destId="{AEB584AA-66D0-47B3-B916-04E099D699FB}" srcOrd="0" destOrd="0" presId="urn:microsoft.com/office/officeart/2005/8/layout/lProcess1"/>
    <dgm:cxn modelId="{E7F9F2EF-DAE8-48F4-8A89-6816FE7A45ED}" srcId="{7AB5BAE6-E03C-4B06-A9B1-8A03D4DAF36C}" destId="{465D8B01-46E3-4B36-8AA5-CB9F61C38181}" srcOrd="4" destOrd="0" parTransId="{E1EC5BF3-2730-4F57-A148-8F1060567DDC}" sibTransId="{8ACF3A7F-DD3F-442C-82B6-4D387A7F690C}"/>
    <dgm:cxn modelId="{860E8AF2-3F85-4F1F-843B-481696F1E84C}" srcId="{E4FCE257-D4CD-43C6-BA73-E789B51E2FDE}" destId="{3D702ECC-1F99-4BE0-BD54-3E1342635E2F}" srcOrd="2" destOrd="0" parTransId="{B7AAD881-68B0-4617-96AA-205381EADF01}" sibTransId="{F0A2AD22-BEE9-4502-8FA3-6BF17600635D}"/>
    <dgm:cxn modelId="{789995F3-38DC-46A9-B03A-AC0C010BA351}" srcId="{64B0C91E-8013-4D10-9A5B-171C6EB0D20B}" destId="{30CC0C04-737E-40E8-88FA-655CF9E98E58}" srcOrd="1" destOrd="0" parTransId="{BC64702A-A422-4E32-812B-53A09747AFCB}" sibTransId="{411BE873-A4E3-48B3-8000-443A399201F7}"/>
    <dgm:cxn modelId="{984C08F4-75D9-4203-9628-7EA9AB74B4AD}" type="presOf" srcId="{04ED9A1D-576A-40B7-A725-4EC6D4E61BF6}" destId="{685D9226-8C1E-4310-95FB-8B70FCF26F61}" srcOrd="0" destOrd="0" presId="urn:microsoft.com/office/officeart/2005/8/layout/lProcess1"/>
    <dgm:cxn modelId="{377284F9-6958-4636-B661-7B381A4DC4BE}" srcId="{5601D3F8-F4EB-4999-BE51-C733F7C5CAC8}" destId="{804D23BD-EC4C-4181-8905-391D7596C009}" srcOrd="4" destOrd="0" parTransId="{D8D5EFD4-B81A-48C2-9A48-4258DA6B8085}" sibTransId="{E3CC5FE0-5F89-4DB1-A069-EF1306C77BBE}"/>
    <dgm:cxn modelId="{AED1E9CD-38FF-4311-B351-232D6AF17CF2}" type="presParOf" srcId="{3A0B4790-5B47-415E-A8A9-B5ED29B65B4D}" destId="{AE1613E0-58D7-43A4-AE27-DC65D3D2FF29}" srcOrd="0" destOrd="0" presId="urn:microsoft.com/office/officeart/2005/8/layout/lProcess1"/>
    <dgm:cxn modelId="{A3A74519-A208-43C7-A2BA-93B7618A62EE}" type="presParOf" srcId="{AE1613E0-58D7-43A4-AE27-DC65D3D2FF29}" destId="{2BA34C50-3CFC-463C-AA09-659F64DEFB97}" srcOrd="0" destOrd="0" presId="urn:microsoft.com/office/officeart/2005/8/layout/lProcess1"/>
    <dgm:cxn modelId="{99852F3A-17C4-4681-A237-2D27B85BA0ED}" type="presParOf" srcId="{AE1613E0-58D7-43A4-AE27-DC65D3D2FF29}" destId="{AB56C995-0DB2-4E01-883D-E1B6FF7337C0}" srcOrd="1" destOrd="0" presId="urn:microsoft.com/office/officeart/2005/8/layout/lProcess1"/>
    <dgm:cxn modelId="{2F25305D-A1F9-40CA-BC4E-D82ED8C041F1}" type="presParOf" srcId="{AE1613E0-58D7-43A4-AE27-DC65D3D2FF29}" destId="{4251C32F-BA4B-49AD-9D04-CD761BF8E5D0}" srcOrd="2" destOrd="0" presId="urn:microsoft.com/office/officeart/2005/8/layout/lProcess1"/>
    <dgm:cxn modelId="{B0C9BFEB-D01D-4ACF-82C2-7DC512B00C72}" type="presParOf" srcId="{AE1613E0-58D7-43A4-AE27-DC65D3D2FF29}" destId="{2D41993B-2646-4CCA-88B6-8D376048D21B}" srcOrd="3" destOrd="0" presId="urn:microsoft.com/office/officeart/2005/8/layout/lProcess1"/>
    <dgm:cxn modelId="{41789C02-5AEF-494A-BF3C-6E83D9996597}" type="presParOf" srcId="{AE1613E0-58D7-43A4-AE27-DC65D3D2FF29}" destId="{846FD577-0C73-44AB-AE68-8274D9320493}" srcOrd="4" destOrd="0" presId="urn:microsoft.com/office/officeart/2005/8/layout/lProcess1"/>
    <dgm:cxn modelId="{A234F045-49BA-4353-8670-BD0677CB6478}" type="presParOf" srcId="{3A0B4790-5B47-415E-A8A9-B5ED29B65B4D}" destId="{941465EF-70B5-4847-9376-A09A1EC0CBEA}" srcOrd="1" destOrd="0" presId="urn:microsoft.com/office/officeart/2005/8/layout/lProcess1"/>
    <dgm:cxn modelId="{8739D670-F6BE-4037-8999-9528A39EB38B}" type="presParOf" srcId="{3A0B4790-5B47-415E-A8A9-B5ED29B65B4D}" destId="{1B8CB240-8EB2-456B-85B7-7DBBF984A6EF}" srcOrd="2" destOrd="0" presId="urn:microsoft.com/office/officeart/2005/8/layout/lProcess1"/>
    <dgm:cxn modelId="{EB7F91C6-0C50-48BF-9C5C-3274B279038B}" type="presParOf" srcId="{1B8CB240-8EB2-456B-85B7-7DBBF984A6EF}" destId="{C47A36D4-B07B-48C2-8739-7579408647E0}" srcOrd="0" destOrd="0" presId="urn:microsoft.com/office/officeart/2005/8/layout/lProcess1"/>
    <dgm:cxn modelId="{0D367B3D-7406-478E-B320-775E43E546AF}" type="presParOf" srcId="{1B8CB240-8EB2-456B-85B7-7DBBF984A6EF}" destId="{6E90EF5A-2C5E-4658-BB48-DFBB58BE1F32}" srcOrd="1" destOrd="0" presId="urn:microsoft.com/office/officeart/2005/8/layout/lProcess1"/>
    <dgm:cxn modelId="{12ABB31B-7B84-4F37-90F1-48EC768C4ED9}" type="presParOf" srcId="{1B8CB240-8EB2-456B-85B7-7DBBF984A6EF}" destId="{FD5BF7D3-94F2-4FC0-8266-99A502FD6CF7}" srcOrd="2" destOrd="0" presId="urn:microsoft.com/office/officeart/2005/8/layout/lProcess1"/>
    <dgm:cxn modelId="{A900F739-F6A4-4F20-A700-2DA53F3BF8DD}" type="presParOf" srcId="{1B8CB240-8EB2-456B-85B7-7DBBF984A6EF}" destId="{3DC2460C-58FA-4011-B305-581592F6EED6}" srcOrd="3" destOrd="0" presId="urn:microsoft.com/office/officeart/2005/8/layout/lProcess1"/>
    <dgm:cxn modelId="{148B42B8-3677-442E-B347-9EE60552EFC4}" type="presParOf" srcId="{1B8CB240-8EB2-456B-85B7-7DBBF984A6EF}" destId="{7CDF9F25-F42A-42E2-8BC4-9D4CEA8478DA}" srcOrd="4" destOrd="0" presId="urn:microsoft.com/office/officeart/2005/8/layout/lProcess1"/>
    <dgm:cxn modelId="{133645A5-DD70-47A8-A569-303E762A9C1C}" type="presParOf" srcId="{1B8CB240-8EB2-456B-85B7-7DBBF984A6EF}" destId="{685D9226-8C1E-4310-95FB-8B70FCF26F61}" srcOrd="5" destOrd="0" presId="urn:microsoft.com/office/officeart/2005/8/layout/lProcess1"/>
    <dgm:cxn modelId="{F5ED0BC6-53E5-424F-9720-1BACBA4D62F8}" type="presParOf" srcId="{1B8CB240-8EB2-456B-85B7-7DBBF984A6EF}" destId="{822FEB07-EE29-4E8A-8C49-A1DAF81C48DD}" srcOrd="6" destOrd="0" presId="urn:microsoft.com/office/officeart/2005/8/layout/lProcess1"/>
    <dgm:cxn modelId="{C4110DFA-4117-4027-A98F-9BD7CD6D930E}" type="presParOf" srcId="{3A0B4790-5B47-415E-A8A9-B5ED29B65B4D}" destId="{04BDC1FA-20DA-477C-9A27-A90E3744763C}" srcOrd="3" destOrd="0" presId="urn:microsoft.com/office/officeart/2005/8/layout/lProcess1"/>
    <dgm:cxn modelId="{70215C89-2F6C-4CC4-BA5E-0610B0134E34}" type="presParOf" srcId="{3A0B4790-5B47-415E-A8A9-B5ED29B65B4D}" destId="{2E09B7CC-7A49-4F2D-AFEC-4A28DA0F817B}" srcOrd="4" destOrd="0" presId="urn:microsoft.com/office/officeart/2005/8/layout/lProcess1"/>
    <dgm:cxn modelId="{B8CD78E6-91A8-448C-8FA8-646825999171}" type="presParOf" srcId="{2E09B7CC-7A49-4F2D-AFEC-4A28DA0F817B}" destId="{25B60243-4F16-40F9-BD2D-C2B4C1C15924}" srcOrd="0" destOrd="0" presId="urn:microsoft.com/office/officeart/2005/8/layout/lProcess1"/>
    <dgm:cxn modelId="{B64B350B-D4C2-4366-A04E-1FC912C98592}" type="presParOf" srcId="{2E09B7CC-7A49-4F2D-AFEC-4A28DA0F817B}" destId="{B73ECCDE-01EA-43D0-8259-2E91258F5255}" srcOrd="1" destOrd="0" presId="urn:microsoft.com/office/officeart/2005/8/layout/lProcess1"/>
    <dgm:cxn modelId="{C78DA321-26D9-4BC3-929B-980DD4C36C0B}" type="presParOf" srcId="{2E09B7CC-7A49-4F2D-AFEC-4A28DA0F817B}" destId="{B8979621-0685-41A5-B892-58618613700B}" srcOrd="2" destOrd="0" presId="urn:microsoft.com/office/officeart/2005/8/layout/lProcess1"/>
    <dgm:cxn modelId="{75B5A516-619B-433A-B5BF-75F65FBCB9C5}" type="presParOf" srcId="{2E09B7CC-7A49-4F2D-AFEC-4A28DA0F817B}" destId="{EC1FF1DD-E1BC-4AFB-8E64-B9B2AEFEA7CE}" srcOrd="3" destOrd="0" presId="urn:microsoft.com/office/officeart/2005/8/layout/lProcess1"/>
    <dgm:cxn modelId="{D3CB84AC-4B54-4377-9219-13C70ACA3213}" type="presParOf" srcId="{2E09B7CC-7A49-4F2D-AFEC-4A28DA0F817B}" destId="{2A7CA2D7-261C-418B-9AA3-90D4E3D63ACC}" srcOrd="4" destOrd="0" presId="urn:microsoft.com/office/officeart/2005/8/layout/lProcess1"/>
    <dgm:cxn modelId="{95A07F13-FE38-4D3B-A189-985C4CEC7037}" type="presParOf" srcId="{2E09B7CC-7A49-4F2D-AFEC-4A28DA0F817B}" destId="{1187E9C7-F10F-4545-B3EA-AF97D6F7BD38}" srcOrd="5" destOrd="0" presId="urn:microsoft.com/office/officeart/2005/8/layout/lProcess1"/>
    <dgm:cxn modelId="{6039F4EC-DB28-41B6-85EB-FCE8535A3A59}" type="presParOf" srcId="{2E09B7CC-7A49-4F2D-AFEC-4A28DA0F817B}" destId="{C71BFD12-919C-4C14-B5D3-071ECB7AF3E7}" srcOrd="6" destOrd="0" presId="urn:microsoft.com/office/officeart/2005/8/layout/lProcess1"/>
    <dgm:cxn modelId="{3ABDF0B3-4F13-481F-AD50-75629B4FA17A}" type="presParOf" srcId="{2E09B7CC-7A49-4F2D-AFEC-4A28DA0F817B}" destId="{E6521902-8E57-45D7-9B8D-E1A53C3673CB}" srcOrd="7" destOrd="0" presId="urn:microsoft.com/office/officeart/2005/8/layout/lProcess1"/>
    <dgm:cxn modelId="{A3A03407-0C45-483B-A706-5C87A78486A0}" type="presParOf" srcId="{2E09B7CC-7A49-4F2D-AFEC-4A28DA0F817B}" destId="{872C3D20-1C50-402F-B100-C073E27AD7C3}" srcOrd="8" destOrd="0" presId="urn:microsoft.com/office/officeart/2005/8/layout/lProcess1"/>
    <dgm:cxn modelId="{BD7D58F7-AF23-4891-88D0-9956C1FFB573}" type="presParOf" srcId="{2E09B7CC-7A49-4F2D-AFEC-4A28DA0F817B}" destId="{BF30CE74-C66F-4529-9C38-CD982078C1BB}" srcOrd="9" destOrd="0" presId="urn:microsoft.com/office/officeart/2005/8/layout/lProcess1"/>
    <dgm:cxn modelId="{7BB24B37-821F-4641-B3C1-6956559D3A97}" type="presParOf" srcId="{2E09B7CC-7A49-4F2D-AFEC-4A28DA0F817B}" destId="{C208374E-3C52-474F-93CD-BCA5650AA417}" srcOrd="10" destOrd="0" presId="urn:microsoft.com/office/officeart/2005/8/layout/lProcess1"/>
    <dgm:cxn modelId="{A0BE3E4D-A34E-478C-9F99-6CD54C7FA08F}" type="presParOf" srcId="{2E09B7CC-7A49-4F2D-AFEC-4A28DA0F817B}" destId="{0ADB4F52-D873-431D-BAFF-D977385200F7}" srcOrd="11" destOrd="0" presId="urn:microsoft.com/office/officeart/2005/8/layout/lProcess1"/>
    <dgm:cxn modelId="{7DC47838-2370-4266-A1F0-5D47436B9316}" type="presParOf" srcId="{2E09B7CC-7A49-4F2D-AFEC-4A28DA0F817B}" destId="{17259120-CEBD-4904-ABE3-F12726813BB7}" srcOrd="12" destOrd="0" presId="urn:microsoft.com/office/officeart/2005/8/layout/lProcess1"/>
    <dgm:cxn modelId="{3AC5361C-685F-4A91-A33F-40A20629DAC9}" type="presParOf" srcId="{3A0B4790-5B47-415E-A8A9-B5ED29B65B4D}" destId="{D08B1A1C-B02C-4D81-B410-AA147DF02A2F}" srcOrd="5" destOrd="0" presId="urn:microsoft.com/office/officeart/2005/8/layout/lProcess1"/>
    <dgm:cxn modelId="{9C994EE7-0179-48DA-A13A-C7406A749CA9}" type="presParOf" srcId="{3A0B4790-5B47-415E-A8A9-B5ED29B65B4D}" destId="{AC0BBF5D-C7F8-4714-9B4A-B65188E0ABEA}" srcOrd="6" destOrd="0" presId="urn:microsoft.com/office/officeart/2005/8/layout/lProcess1"/>
    <dgm:cxn modelId="{1E0C7C87-3CE7-470B-B43E-70FAAF479B61}" type="presParOf" srcId="{AC0BBF5D-C7F8-4714-9B4A-B65188E0ABEA}" destId="{AEB584AA-66D0-47B3-B916-04E099D699FB}" srcOrd="0" destOrd="0" presId="urn:microsoft.com/office/officeart/2005/8/layout/lProcess1"/>
    <dgm:cxn modelId="{D57D3249-C8DB-4878-AE7B-E85156E74E77}" type="presParOf" srcId="{AC0BBF5D-C7F8-4714-9B4A-B65188E0ABEA}" destId="{5938FA9B-6798-4E92-BCBD-59A48C22201B}" srcOrd="1" destOrd="0" presId="urn:microsoft.com/office/officeart/2005/8/layout/lProcess1"/>
    <dgm:cxn modelId="{DCA46B23-40CB-45F0-B034-58BC66E6B5A9}" type="presParOf" srcId="{AC0BBF5D-C7F8-4714-9B4A-B65188E0ABEA}" destId="{1D3C027B-B6E5-483C-9DEF-955B1949C826}" srcOrd="2" destOrd="0" presId="urn:microsoft.com/office/officeart/2005/8/layout/lProcess1"/>
    <dgm:cxn modelId="{A405A4B4-CBF5-46F7-BB3B-608277AD1F5D}" type="presParOf" srcId="{AC0BBF5D-C7F8-4714-9B4A-B65188E0ABEA}" destId="{D1388843-668F-4B88-81D3-F9C55E875BCE}" srcOrd="3" destOrd="0" presId="urn:microsoft.com/office/officeart/2005/8/layout/lProcess1"/>
    <dgm:cxn modelId="{CA126FC6-3C24-4603-9DAD-DECB2C46393D}" type="presParOf" srcId="{AC0BBF5D-C7F8-4714-9B4A-B65188E0ABEA}" destId="{FDA00F6D-DFEB-4818-9C30-0159BC1A8534}" srcOrd="4" destOrd="0" presId="urn:microsoft.com/office/officeart/2005/8/layout/lProcess1"/>
    <dgm:cxn modelId="{0A1112CF-AFF9-41BD-9D76-C25E4A354D99}" type="presParOf" srcId="{AC0BBF5D-C7F8-4714-9B4A-B65188E0ABEA}" destId="{731D44B4-E9E3-4F74-ADBC-ABDD19C4B04B}" srcOrd="5" destOrd="0" presId="urn:microsoft.com/office/officeart/2005/8/layout/lProcess1"/>
    <dgm:cxn modelId="{97C0538C-B4E4-4587-90A7-CBB3DDA2DD4C}" type="presParOf" srcId="{AC0BBF5D-C7F8-4714-9B4A-B65188E0ABEA}" destId="{F5A72AB9-7E85-4A90-A431-2B2E9B7E1532}" srcOrd="6" destOrd="0" presId="urn:microsoft.com/office/officeart/2005/8/layout/lProcess1"/>
    <dgm:cxn modelId="{DAA8EA3F-1234-4CDD-A821-C89F626B7010}" type="presParOf" srcId="{AC0BBF5D-C7F8-4714-9B4A-B65188E0ABEA}" destId="{412D2E3F-EA4A-4670-9C83-372F1DDEE8E0}" srcOrd="7" destOrd="0" presId="urn:microsoft.com/office/officeart/2005/8/layout/lProcess1"/>
    <dgm:cxn modelId="{7518340F-A34C-4B72-B34C-1B708835FF16}" type="presParOf" srcId="{AC0BBF5D-C7F8-4714-9B4A-B65188E0ABEA}" destId="{6015DA00-5437-45FE-8C66-9F2EB853567E}" srcOrd="8" destOrd="0" presId="urn:microsoft.com/office/officeart/2005/8/layout/lProcess1"/>
    <dgm:cxn modelId="{2F7770DC-781C-40F4-AD5F-B1568CBF0419}" type="presParOf" srcId="{AC0BBF5D-C7F8-4714-9B4A-B65188E0ABEA}" destId="{EA016B00-1C49-4514-8251-D01EC8816707}" srcOrd="9" destOrd="0" presId="urn:microsoft.com/office/officeart/2005/8/layout/lProcess1"/>
    <dgm:cxn modelId="{C5295962-66D9-41E8-B5D4-A0A223B255AB}" type="presParOf" srcId="{AC0BBF5D-C7F8-4714-9B4A-B65188E0ABEA}" destId="{79DFD954-AECB-40D8-98A9-394C77E1A1EB}" srcOrd="10" destOrd="0" presId="urn:microsoft.com/office/officeart/2005/8/layout/lProcess1"/>
    <dgm:cxn modelId="{7A5A9160-455D-46F1-B1C3-F00ABDEC144E}" type="presParOf" srcId="{AC0BBF5D-C7F8-4714-9B4A-B65188E0ABEA}" destId="{ABBE06CB-9B69-4154-99AF-8049771CAEDA}" srcOrd="11" destOrd="0" presId="urn:microsoft.com/office/officeart/2005/8/layout/lProcess1"/>
    <dgm:cxn modelId="{A9739357-C0A8-4E40-9DCE-C9CCA38C529E}" type="presParOf" srcId="{AC0BBF5D-C7F8-4714-9B4A-B65188E0ABEA}" destId="{8BBB9FA2-1701-44AB-83A8-9402BB5D340C}" srcOrd="12" destOrd="0" presId="urn:microsoft.com/office/officeart/2005/8/layout/lProcess1"/>
    <dgm:cxn modelId="{67AE5228-79B7-49DE-BE24-0B882D6081F1}" type="presParOf" srcId="{3A0B4790-5B47-415E-A8A9-B5ED29B65B4D}" destId="{EEB3ADF2-20F8-4B7D-B1FA-063F363819A2}" srcOrd="7" destOrd="0" presId="urn:microsoft.com/office/officeart/2005/8/layout/lProcess1"/>
    <dgm:cxn modelId="{0DFB8248-45E6-425C-B771-554ADA3FC7EA}" type="presParOf" srcId="{3A0B4790-5B47-415E-A8A9-B5ED29B65B4D}" destId="{C1DB72BA-ED5D-429E-A0FC-CE96F5CB2EDD}" srcOrd="8" destOrd="0" presId="urn:microsoft.com/office/officeart/2005/8/layout/lProcess1"/>
    <dgm:cxn modelId="{2447A68E-DEB6-4C9B-99D4-36D4597B83AA}" type="presParOf" srcId="{C1DB72BA-ED5D-429E-A0FC-CE96F5CB2EDD}" destId="{669D4423-E59F-41B8-AD3A-19B117504F71}" srcOrd="0" destOrd="0" presId="urn:microsoft.com/office/officeart/2005/8/layout/lProcess1"/>
    <dgm:cxn modelId="{A3F41DAE-034C-4D65-B5A9-A485DD8E732F}" type="presParOf" srcId="{C1DB72BA-ED5D-429E-A0FC-CE96F5CB2EDD}" destId="{60196459-3975-426B-BCAC-4037AED472D6}" srcOrd="1" destOrd="0" presId="urn:microsoft.com/office/officeart/2005/8/layout/lProcess1"/>
    <dgm:cxn modelId="{36B53D1F-2C46-4312-BF92-E9E28678CC56}" type="presParOf" srcId="{C1DB72BA-ED5D-429E-A0FC-CE96F5CB2EDD}" destId="{DAD1204B-CA69-4A1B-956F-5A9EA811BB67}" srcOrd="2" destOrd="0" presId="urn:microsoft.com/office/officeart/2005/8/layout/lProcess1"/>
    <dgm:cxn modelId="{50A7FC95-97DF-4226-B6B8-37542E7A35F2}" type="presParOf" srcId="{C1DB72BA-ED5D-429E-A0FC-CE96F5CB2EDD}" destId="{FEEE9424-2CDA-400C-8E01-79AF66DF2D45}" srcOrd="3" destOrd="0" presId="urn:microsoft.com/office/officeart/2005/8/layout/lProcess1"/>
    <dgm:cxn modelId="{4B03DD2A-70F2-46B8-9FA1-C14B9D636516}" type="presParOf" srcId="{C1DB72BA-ED5D-429E-A0FC-CE96F5CB2EDD}" destId="{0A1DB82C-2F93-4585-806C-23B09D05231B}" srcOrd="4" destOrd="0" presId="urn:microsoft.com/office/officeart/2005/8/layout/lProcess1"/>
    <dgm:cxn modelId="{4638E973-28A0-4E73-BC20-D6877D43777E}" type="presParOf" srcId="{C1DB72BA-ED5D-429E-A0FC-CE96F5CB2EDD}" destId="{59B3F085-0C98-416E-852D-4FF797DD2165}" srcOrd="5" destOrd="0" presId="urn:microsoft.com/office/officeart/2005/8/layout/lProcess1"/>
    <dgm:cxn modelId="{48EA0DD5-EF06-42EB-8B5A-7BFC30120FA7}" type="presParOf" srcId="{C1DB72BA-ED5D-429E-A0FC-CE96F5CB2EDD}" destId="{2F60C514-90FD-4450-8356-2FAF4D7BEA8E}" srcOrd="6" destOrd="0" presId="urn:microsoft.com/office/officeart/2005/8/layout/lProcess1"/>
    <dgm:cxn modelId="{C59445E3-583F-4A13-9C93-AF3F181EC641}" type="presParOf" srcId="{3A0B4790-5B47-415E-A8A9-B5ED29B65B4D}" destId="{70CD64FD-A138-4110-AA1E-AE1B33E88B83}" srcOrd="9" destOrd="0" presId="urn:microsoft.com/office/officeart/2005/8/layout/lProcess1"/>
    <dgm:cxn modelId="{18B29E20-5B5E-48ED-9B3C-ADEF6F9C28DC}" type="presParOf" srcId="{3A0B4790-5B47-415E-A8A9-B5ED29B65B4D}" destId="{E18E635F-A71C-4F9F-824B-9EF3B779D781}" srcOrd="10" destOrd="0" presId="urn:microsoft.com/office/officeart/2005/8/layout/lProcess1"/>
    <dgm:cxn modelId="{72661CE8-0765-4BAF-8EF3-2CD2F6AB2C75}" type="presParOf" srcId="{E18E635F-A71C-4F9F-824B-9EF3B779D781}" destId="{F37FD587-A514-47B2-9374-BBA343B9C1BD}" srcOrd="0" destOrd="0" presId="urn:microsoft.com/office/officeart/2005/8/layout/lProcess1"/>
    <dgm:cxn modelId="{4CA2B4D5-A015-4D46-9909-CE7CB13E3618}" type="presParOf" srcId="{E18E635F-A71C-4F9F-824B-9EF3B779D781}" destId="{050B197D-1EED-48ED-90B1-C8DAF7E08AF2}" srcOrd="1" destOrd="0" presId="urn:microsoft.com/office/officeart/2005/8/layout/lProcess1"/>
    <dgm:cxn modelId="{DB30E0E5-A9D6-4390-9A62-D7A7B9FA1811}" type="presParOf" srcId="{E18E635F-A71C-4F9F-824B-9EF3B779D781}" destId="{9D569203-8DED-49F3-AA85-F6851FF203FF}" srcOrd="2" destOrd="0" presId="urn:microsoft.com/office/officeart/2005/8/layout/lProcess1"/>
    <dgm:cxn modelId="{0FB399F7-6538-4C08-BEE4-B46F80AFA95D}" type="presParOf" srcId="{E18E635F-A71C-4F9F-824B-9EF3B779D781}" destId="{BA4C6349-02FF-4B5C-8896-4DE0906EE9D8}" srcOrd="3" destOrd="0" presId="urn:microsoft.com/office/officeart/2005/8/layout/lProcess1"/>
    <dgm:cxn modelId="{9FAF4F17-A645-48E2-B849-F45C5BEBC1E0}" type="presParOf" srcId="{E18E635F-A71C-4F9F-824B-9EF3B779D781}" destId="{447BF7AA-123D-41D9-88B6-AFFE95B7DDFB}" srcOrd="4" destOrd="0" presId="urn:microsoft.com/office/officeart/2005/8/layout/lProcess1"/>
    <dgm:cxn modelId="{649A548E-F2A0-4F29-819E-D70578AB6467}" type="presParOf" srcId="{E18E635F-A71C-4F9F-824B-9EF3B779D781}" destId="{6341B835-7313-4F9A-9913-D28886A91C09}" srcOrd="5" destOrd="0" presId="urn:microsoft.com/office/officeart/2005/8/layout/lProcess1"/>
    <dgm:cxn modelId="{F84E65BD-89F5-4F92-9242-67DFB9E17D17}" type="presParOf" srcId="{E18E635F-A71C-4F9F-824B-9EF3B779D781}" destId="{8732D0C9-A144-4731-9524-9F9A67EB26EF}" srcOrd="6" destOrd="0" presId="urn:microsoft.com/office/officeart/2005/8/layout/lProcess1"/>
    <dgm:cxn modelId="{682D4763-94F7-423F-9633-4A1143D77846}" type="presParOf" srcId="{E18E635F-A71C-4F9F-824B-9EF3B779D781}" destId="{F3EC1285-76F7-46E5-9215-CC917708DF7B}" srcOrd="7" destOrd="0" presId="urn:microsoft.com/office/officeart/2005/8/layout/lProcess1"/>
    <dgm:cxn modelId="{F971EA4B-781B-4D75-A511-07231AA08405}" type="presParOf" srcId="{E18E635F-A71C-4F9F-824B-9EF3B779D781}" destId="{75694DC5-26D0-4619-84A8-7387AF61B6C4}" srcOrd="8" destOrd="0" presId="urn:microsoft.com/office/officeart/2005/8/layout/lProcess1"/>
    <dgm:cxn modelId="{CAFB3EE5-B9CD-40E9-B1D9-CE507ECAFB60}" type="presParOf" srcId="{3A0B4790-5B47-415E-A8A9-B5ED29B65B4D}" destId="{78F35398-F7B7-4C5E-A3DA-7D1D36A06BAF}" srcOrd="11" destOrd="0" presId="urn:microsoft.com/office/officeart/2005/8/layout/lProcess1"/>
    <dgm:cxn modelId="{6F19EA97-69E1-46B1-A2CA-507E2ED9C89E}" type="presParOf" srcId="{3A0B4790-5B47-415E-A8A9-B5ED29B65B4D}" destId="{F8F9703A-1754-4BCC-86E2-A7C2A844D2A4}" srcOrd="12" destOrd="0" presId="urn:microsoft.com/office/officeart/2005/8/layout/lProcess1"/>
    <dgm:cxn modelId="{B4B78855-1596-4216-9890-085530B27AFE}" type="presParOf" srcId="{F8F9703A-1754-4BCC-86E2-A7C2A844D2A4}" destId="{38759529-A619-4949-8741-B73933253F98}" srcOrd="0" destOrd="0" presId="urn:microsoft.com/office/officeart/2005/8/layout/lProcess1"/>
    <dgm:cxn modelId="{9D477CAB-F195-4829-B83A-F357A6A6DDCD}" type="presParOf" srcId="{F8F9703A-1754-4BCC-86E2-A7C2A844D2A4}" destId="{663930E5-0582-4106-B413-60499F6FE815}" srcOrd="1" destOrd="0" presId="urn:microsoft.com/office/officeart/2005/8/layout/lProcess1"/>
    <dgm:cxn modelId="{BD1DD467-D3A5-4741-9616-9FCE4CBDEB93}" type="presParOf" srcId="{F8F9703A-1754-4BCC-86E2-A7C2A844D2A4}" destId="{AF3B2F48-63BC-4939-920E-901C4A37CDCE}" srcOrd="2" destOrd="0" presId="urn:microsoft.com/office/officeart/2005/8/layout/lProcess1"/>
    <dgm:cxn modelId="{80BFA9D0-6628-411B-B2F0-D4152F8D4726}" type="presParOf" srcId="{F8F9703A-1754-4BCC-86E2-A7C2A844D2A4}" destId="{BEDD544E-0E07-4378-AC1B-77380B8A2DBE}" srcOrd="3" destOrd="0" presId="urn:microsoft.com/office/officeart/2005/8/layout/lProcess1"/>
    <dgm:cxn modelId="{D139AE77-FE01-4F9A-8E6F-1B0AB153A289}" type="presParOf" srcId="{F8F9703A-1754-4BCC-86E2-A7C2A844D2A4}" destId="{047F27B1-7AF8-4550-A4E6-35CE3102A766}" srcOrd="4" destOrd="0" presId="urn:microsoft.com/office/officeart/2005/8/layout/lProcess1"/>
    <dgm:cxn modelId="{F3A2579D-21B6-43A1-B832-0BA22806E1DA}" type="presParOf" srcId="{F8F9703A-1754-4BCC-86E2-A7C2A844D2A4}" destId="{48383E10-A603-4513-B4A6-414B6658C8BF}" srcOrd="5" destOrd="0" presId="urn:microsoft.com/office/officeart/2005/8/layout/lProcess1"/>
    <dgm:cxn modelId="{7A29F62F-90D7-41A7-AC6A-59968728400E}" type="presParOf" srcId="{F8F9703A-1754-4BCC-86E2-A7C2A844D2A4}" destId="{99164561-1EF6-4C7A-B430-E26AFEA408BE}" srcOrd="6" destOrd="0" presId="urn:microsoft.com/office/officeart/2005/8/layout/lProcess1"/>
    <dgm:cxn modelId="{0D8DDCE5-A8F5-44C2-803B-ED0D3E4019CB}" type="presParOf" srcId="{3A0B4790-5B47-415E-A8A9-B5ED29B65B4D}" destId="{441C1E0C-88B5-428A-AD36-BB0DC431FD96}" srcOrd="13" destOrd="0" presId="urn:microsoft.com/office/officeart/2005/8/layout/lProcess1"/>
    <dgm:cxn modelId="{A8D7ECA3-67EA-4AA0-A43B-348FA5A98C5F}" type="presParOf" srcId="{3A0B4790-5B47-415E-A8A9-B5ED29B65B4D}" destId="{8A82FB09-C382-414E-A4E6-41FD2C9F19BA}" srcOrd="14" destOrd="0" presId="urn:microsoft.com/office/officeart/2005/8/layout/lProcess1"/>
    <dgm:cxn modelId="{27A08FAD-B552-48C2-8684-6E741C3D637C}" type="presParOf" srcId="{8A82FB09-C382-414E-A4E6-41FD2C9F19BA}" destId="{F8D89998-383E-4E24-B9B3-0A356683EA96}" srcOrd="0" destOrd="0" presId="urn:microsoft.com/office/officeart/2005/8/layout/lProcess1"/>
    <dgm:cxn modelId="{7E534546-F9F6-431C-A000-56AE7E9BA8C5}" type="presParOf" srcId="{8A82FB09-C382-414E-A4E6-41FD2C9F19BA}" destId="{CF92C73F-770E-44DA-A35A-3BEBA4276FD6}" srcOrd="1" destOrd="0" presId="urn:microsoft.com/office/officeart/2005/8/layout/lProcess1"/>
    <dgm:cxn modelId="{12363B8A-CD73-4B33-8A76-F8113C4B21E9}" type="presParOf" srcId="{8A82FB09-C382-414E-A4E6-41FD2C9F19BA}" destId="{17E93BFD-AD80-4AC2-A4C8-BCC04A584BE1}" srcOrd="2" destOrd="0" presId="urn:microsoft.com/office/officeart/2005/8/layout/lProcess1"/>
    <dgm:cxn modelId="{AE63F242-B150-4B8F-879E-9954DAC6A2A7}" type="presParOf" srcId="{8A82FB09-C382-414E-A4E6-41FD2C9F19BA}" destId="{D56BF7E3-5431-4738-863B-445EFF293EEE}" srcOrd="3" destOrd="0" presId="urn:microsoft.com/office/officeart/2005/8/layout/lProcess1"/>
    <dgm:cxn modelId="{52293FC7-2756-40F7-9B5A-ECFE4803EC5D}" type="presParOf" srcId="{8A82FB09-C382-414E-A4E6-41FD2C9F19BA}" destId="{1EB2F3CD-2E19-483B-BFDC-F2B05BC72C6E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34C50-3CFC-463C-AA09-659F64DEFB97}">
      <dsp:nvSpPr>
        <dsp:cNvPr id="0" name=""/>
        <dsp:cNvSpPr/>
      </dsp:nvSpPr>
      <dsp:spPr>
        <a:xfrm>
          <a:off x="4425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Plaining</a:t>
          </a:r>
        </a:p>
      </dsp:txBody>
      <dsp:txXfrm>
        <a:off x="12992" y="1523509"/>
        <a:ext cx="1152882" cy="275370"/>
      </dsp:txXfrm>
    </dsp:sp>
    <dsp:sp modelId="{AB56C995-0DB2-4E01-883D-E1B6FF7337C0}">
      <dsp:nvSpPr>
        <dsp:cNvPr id="0" name=""/>
        <dsp:cNvSpPr/>
      </dsp:nvSpPr>
      <dsp:spPr>
        <a:xfrm rot="5400000">
          <a:off x="563839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51C32F-BA4B-49AD-9D04-CD761BF8E5D0}">
      <dsp:nvSpPr>
        <dsp:cNvPr id="0" name=""/>
        <dsp:cNvSpPr/>
      </dsp:nvSpPr>
      <dsp:spPr>
        <a:xfrm>
          <a:off x="4425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Classes</a:t>
          </a:r>
        </a:p>
      </dsp:txBody>
      <dsp:txXfrm>
        <a:off x="12992" y="1918389"/>
        <a:ext cx="1152882" cy="275370"/>
      </dsp:txXfrm>
    </dsp:sp>
    <dsp:sp modelId="{2D41993B-2646-4CCA-88B6-8D376048D21B}">
      <dsp:nvSpPr>
        <dsp:cNvPr id="0" name=""/>
        <dsp:cNvSpPr/>
      </dsp:nvSpPr>
      <dsp:spPr>
        <a:xfrm rot="5400000">
          <a:off x="563839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53428"/>
                <a:satOff val="102"/>
                <a:lumOff val="-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3428"/>
                <a:satOff val="102"/>
                <a:lumOff val="-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3428"/>
                <a:satOff val="102"/>
                <a:lumOff val="-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46FD577-0C73-44AB-AE68-8274D9320493}">
      <dsp:nvSpPr>
        <dsp:cNvPr id="0" name=""/>
        <dsp:cNvSpPr/>
      </dsp:nvSpPr>
      <dsp:spPr>
        <a:xfrm>
          <a:off x="4425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47632"/>
            <a:satOff val="59"/>
            <a:lumOff val="-1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47632"/>
              <a:satOff val="59"/>
              <a:lumOff val="-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Activities</a:t>
          </a:r>
        </a:p>
      </dsp:txBody>
      <dsp:txXfrm>
        <a:off x="12992" y="2313270"/>
        <a:ext cx="1152882" cy="275370"/>
      </dsp:txXfrm>
    </dsp:sp>
    <dsp:sp modelId="{C47A36D4-B07B-48C2-8739-7579408647E0}">
      <dsp:nvSpPr>
        <dsp:cNvPr id="0" name=""/>
        <dsp:cNvSpPr/>
      </dsp:nvSpPr>
      <dsp:spPr>
        <a:xfrm>
          <a:off x="1422403" y="1505590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13713"/>
                <a:satOff val="409"/>
                <a:lumOff val="-2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13713"/>
                <a:satOff val="409"/>
                <a:lumOff val="-2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13713"/>
                <a:satOff val="409"/>
                <a:lumOff val="-2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Development the inventory</a:t>
          </a:r>
        </a:p>
      </dsp:txBody>
      <dsp:txXfrm>
        <a:off x="1430970" y="1514157"/>
        <a:ext cx="1152882" cy="275370"/>
      </dsp:txXfrm>
    </dsp:sp>
    <dsp:sp modelId="{6E90EF5A-2C5E-4658-BB48-DFBB58BE1F32}">
      <dsp:nvSpPr>
        <dsp:cNvPr id="0" name=""/>
        <dsp:cNvSpPr/>
      </dsp:nvSpPr>
      <dsp:spPr>
        <a:xfrm rot="6105642">
          <a:off x="1936800" y="1828364"/>
          <a:ext cx="57062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06857"/>
                <a:satOff val="204"/>
                <a:lumOff val="-1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06857"/>
                <a:satOff val="204"/>
                <a:lumOff val="-1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06857"/>
                <a:satOff val="204"/>
                <a:lumOff val="-1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5BF7D3-94F2-4FC0-8266-99A502FD6CF7}">
      <dsp:nvSpPr>
        <dsp:cNvPr id="0" name=""/>
        <dsp:cNvSpPr/>
      </dsp:nvSpPr>
      <dsp:spPr>
        <a:xfrm>
          <a:off x="1338244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95263"/>
            <a:satOff val="118"/>
            <a:lumOff val="-2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95263"/>
              <a:satOff val="118"/>
              <a:lumOff val="-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Make the database in SQL</a:t>
          </a:r>
        </a:p>
      </dsp:txBody>
      <dsp:txXfrm>
        <a:off x="1346811" y="1918389"/>
        <a:ext cx="1152882" cy="275370"/>
      </dsp:txXfrm>
    </dsp:sp>
    <dsp:sp modelId="{3DC2460C-58FA-4011-B305-581592F6EED6}">
      <dsp:nvSpPr>
        <dsp:cNvPr id="0" name=""/>
        <dsp:cNvSpPr/>
      </dsp:nvSpPr>
      <dsp:spPr>
        <a:xfrm rot="5400000">
          <a:off x="1897658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60285"/>
                <a:satOff val="307"/>
                <a:lumOff val="-2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60285"/>
                <a:satOff val="307"/>
                <a:lumOff val="-2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60285"/>
                <a:satOff val="307"/>
                <a:lumOff val="-2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CDF9F25-F42A-42E2-8BC4-9D4CEA8478DA}">
      <dsp:nvSpPr>
        <dsp:cNvPr id="0" name=""/>
        <dsp:cNvSpPr/>
      </dsp:nvSpPr>
      <dsp:spPr>
        <a:xfrm>
          <a:off x="1338244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42895"/>
            <a:satOff val="176"/>
            <a:lumOff val="-3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42895"/>
              <a:satOff val="176"/>
              <a:lumOff val="-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Implemeting the Tables</a:t>
          </a:r>
        </a:p>
      </dsp:txBody>
      <dsp:txXfrm>
        <a:off x="1346811" y="2313270"/>
        <a:ext cx="1152882" cy="275370"/>
      </dsp:txXfrm>
    </dsp:sp>
    <dsp:sp modelId="{685D9226-8C1E-4310-95FB-8B70FCF26F61}">
      <dsp:nvSpPr>
        <dsp:cNvPr id="0" name=""/>
        <dsp:cNvSpPr/>
      </dsp:nvSpPr>
      <dsp:spPr>
        <a:xfrm rot="5400000">
          <a:off x="1897658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213713"/>
                <a:satOff val="409"/>
                <a:lumOff val="-2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13713"/>
                <a:satOff val="409"/>
                <a:lumOff val="-2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13713"/>
                <a:satOff val="409"/>
                <a:lumOff val="-2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2FEB07-EE29-4E8A-8C49-A1DAF81C48DD}">
      <dsp:nvSpPr>
        <dsp:cNvPr id="0" name=""/>
        <dsp:cNvSpPr/>
      </dsp:nvSpPr>
      <dsp:spPr>
        <a:xfrm>
          <a:off x="1338244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90527"/>
            <a:satOff val="235"/>
            <a:lumOff val="-43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90527"/>
              <a:satOff val="235"/>
              <a:lumOff val="-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1346811" y="2708150"/>
        <a:ext cx="1152882" cy="275370"/>
      </dsp:txXfrm>
    </dsp:sp>
    <dsp:sp modelId="{25B60243-4F16-40F9-BD2D-C2B4C1C15924}">
      <dsp:nvSpPr>
        <dsp:cNvPr id="0" name=""/>
        <dsp:cNvSpPr/>
      </dsp:nvSpPr>
      <dsp:spPr>
        <a:xfrm>
          <a:off x="2672062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427427"/>
                <a:satOff val="817"/>
                <a:lumOff val="-5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27427"/>
                <a:satOff val="817"/>
                <a:lumOff val="-5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27427"/>
                <a:satOff val="817"/>
                <a:lumOff val="-5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Implemeting Inventory in the program</a:t>
          </a:r>
        </a:p>
      </dsp:txBody>
      <dsp:txXfrm>
        <a:off x="2680629" y="1523509"/>
        <a:ext cx="1152882" cy="275370"/>
      </dsp:txXfrm>
    </dsp:sp>
    <dsp:sp modelId="{B73ECCDE-01EA-43D0-8259-2E91258F5255}">
      <dsp:nvSpPr>
        <dsp:cNvPr id="0" name=""/>
        <dsp:cNvSpPr/>
      </dsp:nvSpPr>
      <dsp:spPr>
        <a:xfrm rot="5400000">
          <a:off x="3231477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267142"/>
                <a:satOff val="511"/>
                <a:lumOff val="-3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267142"/>
                <a:satOff val="511"/>
                <a:lumOff val="-3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267142"/>
                <a:satOff val="511"/>
                <a:lumOff val="-3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8979621-0685-41A5-B892-58618613700B}">
      <dsp:nvSpPr>
        <dsp:cNvPr id="0" name=""/>
        <dsp:cNvSpPr/>
      </dsp:nvSpPr>
      <dsp:spPr>
        <a:xfrm>
          <a:off x="2672062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238158"/>
            <a:satOff val="294"/>
            <a:lumOff val="-5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38158"/>
              <a:satOff val="294"/>
              <a:lumOff val="-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Programming the Inventory</a:t>
          </a:r>
        </a:p>
      </dsp:txBody>
      <dsp:txXfrm>
        <a:off x="2680629" y="1918389"/>
        <a:ext cx="1152882" cy="275370"/>
      </dsp:txXfrm>
    </dsp:sp>
    <dsp:sp modelId="{EC1FF1DD-E1BC-4AFB-8E64-B9B2AEFEA7CE}">
      <dsp:nvSpPr>
        <dsp:cNvPr id="0" name=""/>
        <dsp:cNvSpPr/>
      </dsp:nvSpPr>
      <dsp:spPr>
        <a:xfrm rot="5400000">
          <a:off x="3231477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320570"/>
                <a:satOff val="613"/>
                <a:lumOff val="-4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20570"/>
                <a:satOff val="613"/>
                <a:lumOff val="-4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20570"/>
                <a:satOff val="613"/>
                <a:lumOff val="-4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7CA2D7-261C-418B-9AA3-90D4E3D63ACC}">
      <dsp:nvSpPr>
        <dsp:cNvPr id="0" name=""/>
        <dsp:cNvSpPr/>
      </dsp:nvSpPr>
      <dsp:spPr>
        <a:xfrm>
          <a:off x="2672062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285790"/>
            <a:satOff val="353"/>
            <a:lumOff val="-6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85790"/>
              <a:satOff val="353"/>
              <a:lumOff val="-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Implementing the inventory system with the database</a:t>
          </a:r>
        </a:p>
      </dsp:txBody>
      <dsp:txXfrm>
        <a:off x="2680629" y="2313270"/>
        <a:ext cx="1152882" cy="275370"/>
      </dsp:txXfrm>
    </dsp:sp>
    <dsp:sp modelId="{1187E9C7-F10F-4545-B3EA-AF97D6F7BD38}">
      <dsp:nvSpPr>
        <dsp:cNvPr id="0" name=""/>
        <dsp:cNvSpPr/>
      </dsp:nvSpPr>
      <dsp:spPr>
        <a:xfrm rot="5400000">
          <a:off x="3231477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373998"/>
                <a:satOff val="715"/>
                <a:lumOff val="-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373998"/>
                <a:satOff val="715"/>
                <a:lumOff val="-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373998"/>
                <a:satOff val="715"/>
                <a:lumOff val="-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1BFD12-919C-4C14-B5D3-071ECB7AF3E7}">
      <dsp:nvSpPr>
        <dsp:cNvPr id="0" name=""/>
        <dsp:cNvSpPr/>
      </dsp:nvSpPr>
      <dsp:spPr>
        <a:xfrm>
          <a:off x="2672062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333422"/>
            <a:satOff val="412"/>
            <a:lumOff val="-7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333422"/>
              <a:satOff val="412"/>
              <a:lumOff val="-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modify, add, delete items</a:t>
          </a:r>
        </a:p>
      </dsp:txBody>
      <dsp:txXfrm>
        <a:off x="2680629" y="2708150"/>
        <a:ext cx="1152882" cy="275370"/>
      </dsp:txXfrm>
    </dsp:sp>
    <dsp:sp modelId="{E6521902-8E57-45D7-9B8D-E1A53C3673CB}">
      <dsp:nvSpPr>
        <dsp:cNvPr id="0" name=""/>
        <dsp:cNvSpPr/>
      </dsp:nvSpPr>
      <dsp:spPr>
        <a:xfrm rot="5400000">
          <a:off x="3231477" y="3017682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427427"/>
                <a:satOff val="817"/>
                <a:lumOff val="-5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27427"/>
                <a:satOff val="817"/>
                <a:lumOff val="-5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27427"/>
                <a:satOff val="817"/>
                <a:lumOff val="-5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2C3D20-1C50-402F-B100-C073E27AD7C3}">
      <dsp:nvSpPr>
        <dsp:cNvPr id="0" name=""/>
        <dsp:cNvSpPr/>
      </dsp:nvSpPr>
      <dsp:spPr>
        <a:xfrm>
          <a:off x="2672062" y="3094464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381053"/>
            <a:satOff val="471"/>
            <a:lumOff val="-8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381053"/>
              <a:satOff val="471"/>
              <a:lumOff val="-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look for any item</a:t>
          </a:r>
        </a:p>
      </dsp:txBody>
      <dsp:txXfrm>
        <a:off x="2680629" y="3103031"/>
        <a:ext cx="1152882" cy="275370"/>
      </dsp:txXfrm>
    </dsp:sp>
    <dsp:sp modelId="{BF30CE74-C66F-4529-9C38-CD982078C1BB}">
      <dsp:nvSpPr>
        <dsp:cNvPr id="0" name=""/>
        <dsp:cNvSpPr/>
      </dsp:nvSpPr>
      <dsp:spPr>
        <a:xfrm rot="5400000">
          <a:off x="3231477" y="3412562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480855"/>
                <a:satOff val="920"/>
                <a:lumOff val="-6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480855"/>
                <a:satOff val="920"/>
                <a:lumOff val="-6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480855"/>
                <a:satOff val="920"/>
                <a:lumOff val="-6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208374E-3C52-474F-93CD-BCA5650AA417}">
      <dsp:nvSpPr>
        <dsp:cNvPr id="0" name=""/>
        <dsp:cNvSpPr/>
      </dsp:nvSpPr>
      <dsp:spPr>
        <a:xfrm>
          <a:off x="2672062" y="3489345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428685"/>
            <a:satOff val="529"/>
            <a:lumOff val="-97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428685"/>
              <a:satOff val="529"/>
              <a:lumOff val="-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Keep tracking of each update</a:t>
          </a:r>
        </a:p>
      </dsp:txBody>
      <dsp:txXfrm>
        <a:off x="2680629" y="3497912"/>
        <a:ext cx="1152882" cy="275370"/>
      </dsp:txXfrm>
    </dsp:sp>
    <dsp:sp modelId="{0ADB4F52-D873-431D-BAFF-D977385200F7}">
      <dsp:nvSpPr>
        <dsp:cNvPr id="0" name=""/>
        <dsp:cNvSpPr/>
      </dsp:nvSpPr>
      <dsp:spPr>
        <a:xfrm rot="5400000">
          <a:off x="3231477" y="3807443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534283"/>
                <a:satOff val="1022"/>
                <a:lumOff val="-70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34283"/>
                <a:satOff val="1022"/>
                <a:lumOff val="-70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34283"/>
                <a:satOff val="1022"/>
                <a:lumOff val="-70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259120-CEBD-4904-ABE3-F12726813BB7}">
      <dsp:nvSpPr>
        <dsp:cNvPr id="0" name=""/>
        <dsp:cNvSpPr/>
      </dsp:nvSpPr>
      <dsp:spPr>
        <a:xfrm>
          <a:off x="2672062" y="3884225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476317"/>
            <a:satOff val="588"/>
            <a:lumOff val="-10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476317"/>
              <a:satOff val="588"/>
              <a:lumOff val="-1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2680629" y="3892792"/>
        <a:ext cx="1152882" cy="275370"/>
      </dsp:txXfrm>
    </dsp:sp>
    <dsp:sp modelId="{AEB584AA-66D0-47B3-B916-04E099D699FB}">
      <dsp:nvSpPr>
        <dsp:cNvPr id="0" name=""/>
        <dsp:cNvSpPr/>
      </dsp:nvSpPr>
      <dsp:spPr>
        <a:xfrm>
          <a:off x="4005881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641140"/>
                <a:satOff val="1226"/>
                <a:lumOff val="-8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641140"/>
                <a:satOff val="1226"/>
                <a:lumOff val="-8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641140"/>
                <a:satOff val="1226"/>
                <a:lumOff val="-8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Implemeting the sales</a:t>
          </a:r>
        </a:p>
      </dsp:txBody>
      <dsp:txXfrm>
        <a:off x="4014448" y="1523509"/>
        <a:ext cx="1152882" cy="275370"/>
      </dsp:txXfrm>
    </dsp:sp>
    <dsp:sp modelId="{5938FA9B-6798-4E92-BCBD-59A48C22201B}">
      <dsp:nvSpPr>
        <dsp:cNvPr id="0" name=""/>
        <dsp:cNvSpPr/>
      </dsp:nvSpPr>
      <dsp:spPr>
        <a:xfrm rot="5400000">
          <a:off x="4565295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587711"/>
                <a:satOff val="1124"/>
                <a:lumOff val="-7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587711"/>
                <a:satOff val="1124"/>
                <a:lumOff val="-7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587711"/>
                <a:satOff val="1124"/>
                <a:lumOff val="-7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3C027B-B6E5-483C-9DEF-955B1949C826}">
      <dsp:nvSpPr>
        <dsp:cNvPr id="0" name=""/>
        <dsp:cNvSpPr/>
      </dsp:nvSpPr>
      <dsp:spPr>
        <a:xfrm>
          <a:off x="4005881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523948"/>
            <a:satOff val="647"/>
            <a:lumOff val="-11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23948"/>
              <a:satOff val="647"/>
              <a:lumOff val="-1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Programming the sales</a:t>
          </a:r>
        </a:p>
      </dsp:txBody>
      <dsp:txXfrm>
        <a:off x="4014448" y="1918389"/>
        <a:ext cx="1152882" cy="275370"/>
      </dsp:txXfrm>
    </dsp:sp>
    <dsp:sp modelId="{D1388843-668F-4B88-81D3-F9C55E875BCE}">
      <dsp:nvSpPr>
        <dsp:cNvPr id="0" name=""/>
        <dsp:cNvSpPr/>
      </dsp:nvSpPr>
      <dsp:spPr>
        <a:xfrm rot="5400000">
          <a:off x="4565295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641140"/>
                <a:satOff val="1226"/>
                <a:lumOff val="-8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641140"/>
                <a:satOff val="1226"/>
                <a:lumOff val="-8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641140"/>
                <a:satOff val="1226"/>
                <a:lumOff val="-8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A00F6D-DFEB-4818-9C30-0159BC1A8534}">
      <dsp:nvSpPr>
        <dsp:cNvPr id="0" name=""/>
        <dsp:cNvSpPr/>
      </dsp:nvSpPr>
      <dsp:spPr>
        <a:xfrm>
          <a:off x="4005881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571580"/>
            <a:satOff val="706"/>
            <a:lumOff val="-12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571580"/>
              <a:satOff val="706"/>
              <a:lumOff val="-1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Implemeting sales with the inventory</a:t>
          </a:r>
        </a:p>
      </dsp:txBody>
      <dsp:txXfrm>
        <a:off x="4014448" y="2313270"/>
        <a:ext cx="1152882" cy="275370"/>
      </dsp:txXfrm>
    </dsp:sp>
    <dsp:sp modelId="{731D44B4-E9E3-4F74-ADBC-ABDD19C4B04B}">
      <dsp:nvSpPr>
        <dsp:cNvPr id="0" name=""/>
        <dsp:cNvSpPr/>
      </dsp:nvSpPr>
      <dsp:spPr>
        <a:xfrm rot="5400000">
          <a:off x="4565295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694568"/>
                <a:satOff val="1328"/>
                <a:lumOff val="-9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694568"/>
                <a:satOff val="1328"/>
                <a:lumOff val="-9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694568"/>
                <a:satOff val="1328"/>
                <a:lumOff val="-9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A72AB9-7E85-4A90-A431-2B2E9B7E1532}">
      <dsp:nvSpPr>
        <dsp:cNvPr id="0" name=""/>
        <dsp:cNvSpPr/>
      </dsp:nvSpPr>
      <dsp:spPr>
        <a:xfrm>
          <a:off x="4005881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619211"/>
            <a:satOff val="765"/>
            <a:lumOff val="-14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619211"/>
              <a:satOff val="765"/>
              <a:lumOff val="-1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modify, add, delete items</a:t>
          </a:r>
        </a:p>
      </dsp:txBody>
      <dsp:txXfrm>
        <a:off x="4014448" y="2708150"/>
        <a:ext cx="1152882" cy="275370"/>
      </dsp:txXfrm>
    </dsp:sp>
    <dsp:sp modelId="{412D2E3F-EA4A-4670-9C83-372F1DDEE8E0}">
      <dsp:nvSpPr>
        <dsp:cNvPr id="0" name=""/>
        <dsp:cNvSpPr/>
      </dsp:nvSpPr>
      <dsp:spPr>
        <a:xfrm rot="5400000">
          <a:off x="4565295" y="3017682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747996"/>
                <a:satOff val="1430"/>
                <a:lumOff val="-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747996"/>
                <a:satOff val="1430"/>
                <a:lumOff val="-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747996"/>
                <a:satOff val="1430"/>
                <a:lumOff val="-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15DA00-5437-45FE-8C66-9F2EB853567E}">
      <dsp:nvSpPr>
        <dsp:cNvPr id="0" name=""/>
        <dsp:cNvSpPr/>
      </dsp:nvSpPr>
      <dsp:spPr>
        <a:xfrm>
          <a:off x="4005881" y="3094464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666843"/>
            <a:satOff val="823"/>
            <a:lumOff val="-15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666843"/>
              <a:satOff val="823"/>
              <a:lumOff val="-1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do sales</a:t>
          </a:r>
        </a:p>
      </dsp:txBody>
      <dsp:txXfrm>
        <a:off x="4014448" y="3103031"/>
        <a:ext cx="1152882" cy="275370"/>
      </dsp:txXfrm>
    </dsp:sp>
    <dsp:sp modelId="{EA016B00-1C49-4514-8251-D01EC8816707}">
      <dsp:nvSpPr>
        <dsp:cNvPr id="0" name=""/>
        <dsp:cNvSpPr/>
      </dsp:nvSpPr>
      <dsp:spPr>
        <a:xfrm rot="5400000">
          <a:off x="4565295" y="3412562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801425"/>
                <a:satOff val="1533"/>
                <a:lumOff val="-10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01425"/>
                <a:satOff val="1533"/>
                <a:lumOff val="-10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01425"/>
                <a:satOff val="1533"/>
                <a:lumOff val="-10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9DFD954-AECB-40D8-98A9-394C77E1A1EB}">
      <dsp:nvSpPr>
        <dsp:cNvPr id="0" name=""/>
        <dsp:cNvSpPr/>
      </dsp:nvSpPr>
      <dsp:spPr>
        <a:xfrm>
          <a:off x="4005881" y="3489345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714475"/>
            <a:satOff val="882"/>
            <a:lumOff val="-16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714475"/>
              <a:satOff val="882"/>
              <a:lumOff val="-1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Keep tracking of each sale</a:t>
          </a:r>
        </a:p>
      </dsp:txBody>
      <dsp:txXfrm>
        <a:off x="4014448" y="3497912"/>
        <a:ext cx="1152882" cy="275370"/>
      </dsp:txXfrm>
    </dsp:sp>
    <dsp:sp modelId="{ABBE06CB-9B69-4154-99AF-8049771CAEDA}">
      <dsp:nvSpPr>
        <dsp:cNvPr id="0" name=""/>
        <dsp:cNvSpPr/>
      </dsp:nvSpPr>
      <dsp:spPr>
        <a:xfrm rot="5400000">
          <a:off x="4565295" y="3807443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854853"/>
                <a:satOff val="1635"/>
                <a:lumOff val="-11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54853"/>
                <a:satOff val="1635"/>
                <a:lumOff val="-11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54853"/>
                <a:satOff val="1635"/>
                <a:lumOff val="-11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BB9FA2-1701-44AB-83A8-9402BB5D340C}">
      <dsp:nvSpPr>
        <dsp:cNvPr id="0" name=""/>
        <dsp:cNvSpPr/>
      </dsp:nvSpPr>
      <dsp:spPr>
        <a:xfrm>
          <a:off x="4005881" y="3884225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762106"/>
            <a:satOff val="941"/>
            <a:lumOff val="-173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762106"/>
              <a:satOff val="941"/>
              <a:lumOff val="-1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4014448" y="3892792"/>
        <a:ext cx="1152882" cy="275370"/>
      </dsp:txXfrm>
    </dsp:sp>
    <dsp:sp modelId="{669D4423-E59F-41B8-AD3A-19B117504F71}">
      <dsp:nvSpPr>
        <dsp:cNvPr id="0" name=""/>
        <dsp:cNvSpPr/>
      </dsp:nvSpPr>
      <dsp:spPr>
        <a:xfrm>
          <a:off x="5339700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854853"/>
                <a:satOff val="1635"/>
                <a:lumOff val="-11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854853"/>
                <a:satOff val="1635"/>
                <a:lumOff val="-11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854853"/>
                <a:satOff val="1635"/>
                <a:lumOff val="-11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History Transaction</a:t>
          </a:r>
        </a:p>
      </dsp:txBody>
      <dsp:txXfrm>
        <a:off x="5348267" y="1523509"/>
        <a:ext cx="1152882" cy="275370"/>
      </dsp:txXfrm>
    </dsp:sp>
    <dsp:sp modelId="{60196459-3975-426B-BCAC-4037AED472D6}">
      <dsp:nvSpPr>
        <dsp:cNvPr id="0" name=""/>
        <dsp:cNvSpPr/>
      </dsp:nvSpPr>
      <dsp:spPr>
        <a:xfrm rot="5400000">
          <a:off x="5899114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908281"/>
                <a:satOff val="1737"/>
                <a:lumOff val="-11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08281"/>
                <a:satOff val="1737"/>
                <a:lumOff val="-11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08281"/>
                <a:satOff val="1737"/>
                <a:lumOff val="-11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AD1204B-CA69-4A1B-956F-5A9EA811BB67}">
      <dsp:nvSpPr>
        <dsp:cNvPr id="0" name=""/>
        <dsp:cNvSpPr/>
      </dsp:nvSpPr>
      <dsp:spPr>
        <a:xfrm>
          <a:off x="5339700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809738"/>
            <a:satOff val="1000"/>
            <a:lumOff val="-183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09738"/>
              <a:satOff val="1000"/>
              <a:lumOff val="-1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Programming the History</a:t>
          </a:r>
        </a:p>
      </dsp:txBody>
      <dsp:txXfrm>
        <a:off x="5348267" y="1918389"/>
        <a:ext cx="1152882" cy="275370"/>
      </dsp:txXfrm>
    </dsp:sp>
    <dsp:sp modelId="{FEEE9424-2CDA-400C-8E01-79AF66DF2D45}">
      <dsp:nvSpPr>
        <dsp:cNvPr id="0" name=""/>
        <dsp:cNvSpPr/>
      </dsp:nvSpPr>
      <dsp:spPr>
        <a:xfrm rot="5400000">
          <a:off x="5899114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961710"/>
                <a:satOff val="1839"/>
                <a:lumOff val="-12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961710"/>
                <a:satOff val="1839"/>
                <a:lumOff val="-12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961710"/>
                <a:satOff val="1839"/>
                <a:lumOff val="-12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1DB82C-2F93-4585-806C-23B09D05231B}">
      <dsp:nvSpPr>
        <dsp:cNvPr id="0" name=""/>
        <dsp:cNvSpPr/>
      </dsp:nvSpPr>
      <dsp:spPr>
        <a:xfrm>
          <a:off x="5339700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857370"/>
            <a:satOff val="1059"/>
            <a:lumOff val="-19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57370"/>
              <a:satOff val="1059"/>
              <a:lumOff val="-1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see any sale, or inventory update</a:t>
          </a:r>
        </a:p>
      </dsp:txBody>
      <dsp:txXfrm>
        <a:off x="5348267" y="2313270"/>
        <a:ext cx="1152882" cy="275370"/>
      </dsp:txXfrm>
    </dsp:sp>
    <dsp:sp modelId="{59B3F085-0C98-416E-852D-4FF797DD2165}">
      <dsp:nvSpPr>
        <dsp:cNvPr id="0" name=""/>
        <dsp:cNvSpPr/>
      </dsp:nvSpPr>
      <dsp:spPr>
        <a:xfrm rot="5400000">
          <a:off x="5899114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015138"/>
                <a:satOff val="1941"/>
                <a:lumOff val="-13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015138"/>
                <a:satOff val="1941"/>
                <a:lumOff val="-13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015138"/>
                <a:satOff val="1941"/>
                <a:lumOff val="-13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60C514-90FD-4450-8356-2FAF4D7BEA8E}">
      <dsp:nvSpPr>
        <dsp:cNvPr id="0" name=""/>
        <dsp:cNvSpPr/>
      </dsp:nvSpPr>
      <dsp:spPr>
        <a:xfrm>
          <a:off x="5339700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905001"/>
            <a:satOff val="1118"/>
            <a:lumOff val="-20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905001"/>
              <a:satOff val="1118"/>
              <a:lumOff val="-2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5348267" y="2708150"/>
        <a:ext cx="1152882" cy="275370"/>
      </dsp:txXfrm>
    </dsp:sp>
    <dsp:sp modelId="{F37FD587-A514-47B2-9374-BBA343B9C1BD}">
      <dsp:nvSpPr>
        <dsp:cNvPr id="0" name=""/>
        <dsp:cNvSpPr/>
      </dsp:nvSpPr>
      <dsp:spPr>
        <a:xfrm>
          <a:off x="6673519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068566"/>
                <a:satOff val="2044"/>
                <a:lumOff val="-140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068566"/>
                <a:satOff val="2044"/>
                <a:lumOff val="-140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068566"/>
                <a:satOff val="2044"/>
                <a:lumOff val="-140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Users</a:t>
          </a:r>
        </a:p>
      </dsp:txBody>
      <dsp:txXfrm>
        <a:off x="6682086" y="1523509"/>
        <a:ext cx="1152882" cy="275370"/>
      </dsp:txXfrm>
    </dsp:sp>
    <dsp:sp modelId="{050B197D-1EED-48ED-90B1-C8DAF7E08AF2}">
      <dsp:nvSpPr>
        <dsp:cNvPr id="0" name=""/>
        <dsp:cNvSpPr/>
      </dsp:nvSpPr>
      <dsp:spPr>
        <a:xfrm rot="5400000">
          <a:off x="7232933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068566"/>
                <a:satOff val="2044"/>
                <a:lumOff val="-140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068566"/>
                <a:satOff val="2044"/>
                <a:lumOff val="-140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068566"/>
                <a:satOff val="2044"/>
                <a:lumOff val="-140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569203-8DED-49F3-AA85-F6851FF203FF}">
      <dsp:nvSpPr>
        <dsp:cNvPr id="0" name=""/>
        <dsp:cNvSpPr/>
      </dsp:nvSpPr>
      <dsp:spPr>
        <a:xfrm>
          <a:off x="6673519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952633"/>
            <a:satOff val="1176"/>
            <a:lumOff val="-21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952633"/>
              <a:satOff val="1176"/>
              <a:lumOff val="-2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Programming users</a:t>
          </a:r>
        </a:p>
      </dsp:txBody>
      <dsp:txXfrm>
        <a:off x="6682086" y="1918389"/>
        <a:ext cx="1152882" cy="275370"/>
      </dsp:txXfrm>
    </dsp:sp>
    <dsp:sp modelId="{BA4C6349-02FF-4B5C-8896-4DE0906EE9D8}">
      <dsp:nvSpPr>
        <dsp:cNvPr id="0" name=""/>
        <dsp:cNvSpPr/>
      </dsp:nvSpPr>
      <dsp:spPr>
        <a:xfrm rot="5400000">
          <a:off x="7232933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121995"/>
                <a:satOff val="2146"/>
                <a:lumOff val="-14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21995"/>
                <a:satOff val="2146"/>
                <a:lumOff val="-14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21995"/>
                <a:satOff val="2146"/>
                <a:lumOff val="-14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47BF7AA-123D-41D9-88B6-AFFE95B7DDFB}">
      <dsp:nvSpPr>
        <dsp:cNvPr id="0" name=""/>
        <dsp:cNvSpPr/>
      </dsp:nvSpPr>
      <dsp:spPr>
        <a:xfrm>
          <a:off x="6673519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000265"/>
            <a:satOff val="1235"/>
            <a:lumOff val="-22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000265"/>
              <a:satOff val="1235"/>
              <a:lumOff val="-2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give permissions to users</a:t>
          </a:r>
        </a:p>
      </dsp:txBody>
      <dsp:txXfrm>
        <a:off x="6682086" y="2313270"/>
        <a:ext cx="1152882" cy="275370"/>
      </dsp:txXfrm>
    </dsp:sp>
    <dsp:sp modelId="{6341B835-7313-4F9A-9913-D28886A91C09}">
      <dsp:nvSpPr>
        <dsp:cNvPr id="0" name=""/>
        <dsp:cNvSpPr/>
      </dsp:nvSpPr>
      <dsp:spPr>
        <a:xfrm rot="5400000">
          <a:off x="7232933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175423"/>
                <a:satOff val="2248"/>
                <a:lumOff val="-15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175423"/>
                <a:satOff val="2248"/>
                <a:lumOff val="-15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175423"/>
                <a:satOff val="2248"/>
                <a:lumOff val="-15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32D0C9-A144-4731-9524-9F9A67EB26EF}">
      <dsp:nvSpPr>
        <dsp:cNvPr id="0" name=""/>
        <dsp:cNvSpPr/>
      </dsp:nvSpPr>
      <dsp:spPr>
        <a:xfrm>
          <a:off x="6673519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047896"/>
            <a:satOff val="1294"/>
            <a:lumOff val="-237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047896"/>
              <a:satOff val="1294"/>
              <a:lumOff val="-2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Be able to delete, edit, or add users</a:t>
          </a:r>
        </a:p>
      </dsp:txBody>
      <dsp:txXfrm>
        <a:off x="6682086" y="2708150"/>
        <a:ext cx="1152882" cy="275370"/>
      </dsp:txXfrm>
    </dsp:sp>
    <dsp:sp modelId="{F3EC1285-76F7-46E5-9215-CC917708DF7B}">
      <dsp:nvSpPr>
        <dsp:cNvPr id="0" name=""/>
        <dsp:cNvSpPr/>
      </dsp:nvSpPr>
      <dsp:spPr>
        <a:xfrm rot="5400000">
          <a:off x="7232933" y="3017682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228851"/>
                <a:satOff val="2350"/>
                <a:lumOff val="-16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228851"/>
                <a:satOff val="2350"/>
                <a:lumOff val="-16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228851"/>
                <a:satOff val="2350"/>
                <a:lumOff val="-16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694DC5-26D0-4619-84A8-7387AF61B6C4}">
      <dsp:nvSpPr>
        <dsp:cNvPr id="0" name=""/>
        <dsp:cNvSpPr/>
      </dsp:nvSpPr>
      <dsp:spPr>
        <a:xfrm>
          <a:off x="6673519" y="3094464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095528"/>
            <a:satOff val="1353"/>
            <a:lumOff val="-24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095528"/>
              <a:satOff val="1353"/>
              <a:lumOff val="-2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6682086" y="3103031"/>
        <a:ext cx="1152882" cy="275370"/>
      </dsp:txXfrm>
    </dsp:sp>
    <dsp:sp modelId="{38759529-A619-4949-8741-B73933253F98}">
      <dsp:nvSpPr>
        <dsp:cNvPr id="0" name=""/>
        <dsp:cNvSpPr/>
      </dsp:nvSpPr>
      <dsp:spPr>
        <a:xfrm>
          <a:off x="8007338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282279"/>
                <a:satOff val="2452"/>
                <a:lumOff val="-16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282279"/>
                <a:satOff val="2452"/>
                <a:lumOff val="-16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282279"/>
                <a:satOff val="2452"/>
                <a:lumOff val="-16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Login Window</a:t>
          </a:r>
        </a:p>
      </dsp:txBody>
      <dsp:txXfrm>
        <a:off x="8015905" y="1523509"/>
        <a:ext cx="1152882" cy="275370"/>
      </dsp:txXfrm>
    </dsp:sp>
    <dsp:sp modelId="{663930E5-0582-4106-B413-60499F6FE815}">
      <dsp:nvSpPr>
        <dsp:cNvPr id="0" name=""/>
        <dsp:cNvSpPr/>
      </dsp:nvSpPr>
      <dsp:spPr>
        <a:xfrm rot="5400000">
          <a:off x="8566752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282279"/>
                <a:satOff val="2452"/>
                <a:lumOff val="-16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282279"/>
                <a:satOff val="2452"/>
                <a:lumOff val="-16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282279"/>
                <a:satOff val="2452"/>
                <a:lumOff val="-16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3B2F48-63BC-4939-920E-901C4A37CDCE}">
      <dsp:nvSpPr>
        <dsp:cNvPr id="0" name=""/>
        <dsp:cNvSpPr/>
      </dsp:nvSpPr>
      <dsp:spPr>
        <a:xfrm>
          <a:off x="8007338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143160"/>
            <a:satOff val="1412"/>
            <a:lumOff val="-2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43160"/>
              <a:satOff val="1412"/>
              <a:lumOff val="-2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Programmign the login</a:t>
          </a:r>
        </a:p>
      </dsp:txBody>
      <dsp:txXfrm>
        <a:off x="8015905" y="1918389"/>
        <a:ext cx="1152882" cy="275370"/>
      </dsp:txXfrm>
    </dsp:sp>
    <dsp:sp modelId="{BEDD544E-0E07-4378-AC1B-77380B8A2DBE}">
      <dsp:nvSpPr>
        <dsp:cNvPr id="0" name=""/>
        <dsp:cNvSpPr/>
      </dsp:nvSpPr>
      <dsp:spPr>
        <a:xfrm rot="5400000">
          <a:off x="8566752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335708"/>
                <a:satOff val="2554"/>
                <a:lumOff val="-17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335708"/>
                <a:satOff val="2554"/>
                <a:lumOff val="-17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335708"/>
                <a:satOff val="2554"/>
                <a:lumOff val="-17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7F27B1-7AF8-4550-A4E6-35CE3102A766}">
      <dsp:nvSpPr>
        <dsp:cNvPr id="0" name=""/>
        <dsp:cNvSpPr/>
      </dsp:nvSpPr>
      <dsp:spPr>
        <a:xfrm>
          <a:off x="8007338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190791"/>
            <a:satOff val="1471"/>
            <a:lumOff val="-27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190791"/>
              <a:satOff val="1471"/>
              <a:lumOff val="-2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Requesting login to be sure that the right user is using the program</a:t>
          </a:r>
        </a:p>
      </dsp:txBody>
      <dsp:txXfrm>
        <a:off x="8015905" y="2313270"/>
        <a:ext cx="1152882" cy="275370"/>
      </dsp:txXfrm>
    </dsp:sp>
    <dsp:sp modelId="{48383E10-A603-4513-B4A6-414B6658C8BF}">
      <dsp:nvSpPr>
        <dsp:cNvPr id="0" name=""/>
        <dsp:cNvSpPr/>
      </dsp:nvSpPr>
      <dsp:spPr>
        <a:xfrm rot="5400000">
          <a:off x="8566752" y="262280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389136"/>
                <a:satOff val="2657"/>
                <a:lumOff val="-18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389136"/>
                <a:satOff val="2657"/>
                <a:lumOff val="-18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389136"/>
                <a:satOff val="2657"/>
                <a:lumOff val="-18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164561-1EF6-4C7A-B430-E26AFEA408BE}">
      <dsp:nvSpPr>
        <dsp:cNvPr id="0" name=""/>
        <dsp:cNvSpPr/>
      </dsp:nvSpPr>
      <dsp:spPr>
        <a:xfrm>
          <a:off x="8007338" y="269958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238423"/>
            <a:satOff val="1529"/>
            <a:lumOff val="-28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238423"/>
              <a:satOff val="1529"/>
              <a:lumOff val="-2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Testing</a:t>
          </a:r>
        </a:p>
      </dsp:txBody>
      <dsp:txXfrm>
        <a:off x="8015905" y="2708150"/>
        <a:ext cx="1152882" cy="275370"/>
      </dsp:txXfrm>
    </dsp:sp>
    <dsp:sp modelId="{F8D89998-383E-4E24-B9B3-0A356683EA96}">
      <dsp:nvSpPr>
        <dsp:cNvPr id="0" name=""/>
        <dsp:cNvSpPr/>
      </dsp:nvSpPr>
      <dsp:spPr>
        <a:xfrm>
          <a:off x="9341157" y="1514942"/>
          <a:ext cx="1170016" cy="2925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95993"/>
                <a:satOff val="2861"/>
                <a:lumOff val="-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495993"/>
                <a:satOff val="2861"/>
                <a:lumOff val="-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495993"/>
                <a:satOff val="2861"/>
                <a:lumOff val="-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Testing</a:t>
          </a:r>
        </a:p>
      </dsp:txBody>
      <dsp:txXfrm>
        <a:off x="9349724" y="1523509"/>
        <a:ext cx="1152882" cy="275370"/>
      </dsp:txXfrm>
    </dsp:sp>
    <dsp:sp modelId="{CF92C73F-770E-44DA-A35A-3BEBA4276FD6}">
      <dsp:nvSpPr>
        <dsp:cNvPr id="0" name=""/>
        <dsp:cNvSpPr/>
      </dsp:nvSpPr>
      <dsp:spPr>
        <a:xfrm rot="5400000">
          <a:off x="9900571" y="1833040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442565"/>
                <a:satOff val="2759"/>
                <a:lumOff val="-18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442565"/>
                <a:satOff val="2759"/>
                <a:lumOff val="-18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442565"/>
                <a:satOff val="2759"/>
                <a:lumOff val="-18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E93BFD-AD80-4AC2-A4C8-BCC04A584BE1}">
      <dsp:nvSpPr>
        <dsp:cNvPr id="0" name=""/>
        <dsp:cNvSpPr/>
      </dsp:nvSpPr>
      <dsp:spPr>
        <a:xfrm>
          <a:off x="9341157" y="1909822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286055"/>
            <a:satOff val="1588"/>
            <a:lumOff val="-29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286055"/>
              <a:satOff val="1588"/>
              <a:lumOff val="-2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Making sure that the design meeting team scope</a:t>
          </a:r>
        </a:p>
      </dsp:txBody>
      <dsp:txXfrm>
        <a:off x="9349724" y="1918389"/>
        <a:ext cx="1152882" cy="275370"/>
      </dsp:txXfrm>
    </dsp:sp>
    <dsp:sp modelId="{D56BF7E3-5431-4738-863B-445EFF293EEE}">
      <dsp:nvSpPr>
        <dsp:cNvPr id="0" name=""/>
        <dsp:cNvSpPr/>
      </dsp:nvSpPr>
      <dsp:spPr>
        <a:xfrm rot="5400000">
          <a:off x="9900571" y="2227921"/>
          <a:ext cx="51188" cy="51188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5">
                <a:hueOff val="1495993"/>
                <a:satOff val="2861"/>
                <a:lumOff val="-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1495993"/>
                <a:satOff val="2861"/>
                <a:lumOff val="-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1495993"/>
                <a:satOff val="2861"/>
                <a:lumOff val="-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EB2F3CD-2E19-483B-BFDC-F2B05BC72C6E}">
      <dsp:nvSpPr>
        <dsp:cNvPr id="0" name=""/>
        <dsp:cNvSpPr/>
      </dsp:nvSpPr>
      <dsp:spPr>
        <a:xfrm>
          <a:off x="9341157" y="2304703"/>
          <a:ext cx="1170016" cy="292504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1333686"/>
            <a:satOff val="1647"/>
            <a:lumOff val="-30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333686"/>
              <a:satOff val="1647"/>
              <a:lumOff val="-3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Everything working as expected</a:t>
          </a:r>
        </a:p>
      </dsp:txBody>
      <dsp:txXfrm>
        <a:off x="9349724" y="2313270"/>
        <a:ext cx="1152882" cy="275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4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8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6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5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0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0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4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3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12/14/2024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0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 descr="Box Production Line">
            <a:extLst>
              <a:ext uri="{FF2B5EF4-FFF2-40B4-BE49-F238E27FC236}">
                <a16:creationId xmlns:a16="http://schemas.microsoft.com/office/drawing/2014/main" id="{2C301050-C335-5323-2597-48E0F241B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F8396-F1C7-6BDE-DF7A-4603976DD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>
            <a:normAutofit/>
          </a:bodyPr>
          <a:lstStyle/>
          <a:p>
            <a:r>
              <a:rPr lang="en-US" sz="3000" dirty="0"/>
              <a:t>Sales Inventory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58B9A-394D-2F75-9EF4-B406EB97A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>
            <a:normAutofit/>
          </a:bodyPr>
          <a:lstStyle/>
          <a:p>
            <a:r>
              <a:rPr lang="en-US" sz="1100"/>
              <a:t>Team 4: Anthony Colley, Jose Vazquez, Joshua Swilling, Kennedy Sutton</a:t>
            </a:r>
          </a:p>
          <a:p>
            <a:r>
              <a:rPr lang="en-US" sz="1100"/>
              <a:t>SDEV 265 Fall 2024</a:t>
            </a:r>
          </a:p>
          <a:p>
            <a:endParaRPr lang="en-US" sz="11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9FE5C2-30A7-15C0-14F8-54E1BE62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/>
          <a:lstStyle/>
          <a:p>
            <a:r>
              <a:rPr lang="en-US" dirty="0"/>
              <a:t>Design Document – ERD </a:t>
            </a:r>
          </a:p>
        </p:txBody>
      </p:sp>
      <p:pic>
        <p:nvPicPr>
          <p:cNvPr id="7" name="image9.png">
            <a:extLst>
              <a:ext uri="{FF2B5EF4-FFF2-40B4-BE49-F238E27FC236}">
                <a16:creationId xmlns:a16="http://schemas.microsoft.com/office/drawing/2014/main" id="{7A2C35A0-020C-0CC8-F144-A59A8FF55C8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98638" y="1825625"/>
            <a:ext cx="8794723" cy="43513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730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2" name="Oval 381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83" name="Rectangle 3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7B96C-FA4B-8C98-4A83-E9B95691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Design Document – Installation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45ADF-3B99-951F-CAE6-7E073107C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Steps to Install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Download Code: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/>
              <a:t>Visit Github, download Zip file or clone the repository.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Set up Environment: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/>
              <a:t>Open the project folder in an IDE (e.g., VS Code).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Run the Program: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/>
              <a:t>Execute the main file (sales.py) using </a:t>
            </a:r>
            <a:r>
              <a:rPr lang="en-US">
                <a:highlight>
                  <a:srgbClr val="FFFF00"/>
                </a:highlight>
              </a:rPr>
              <a:t>python sales.py 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75A532-AB8B-55D8-ECAD-785328FF1C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" b="1578"/>
          <a:stretch>
            <a:fillRect/>
          </a:stretch>
        </p:blipFill>
        <p:spPr>
          <a:xfrm>
            <a:off x="7235473" y="2057081"/>
            <a:ext cx="4072815" cy="3215957"/>
          </a:xfrm>
          <a:prstGeom prst="rect">
            <a:avLst/>
          </a:prstGeom>
        </p:spPr>
      </p:pic>
      <p:grpSp>
        <p:nvGrpSpPr>
          <p:cNvPr id="38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7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9" name="Oval 1128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30" name="Rectangle 112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CE586-AD4E-F6B0-FD62-07972B2F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Design Document – Login and Main Menu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FF8E574-FB92-A1D1-B70F-41042F3554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/>
        </p:blipFill>
        <p:spPr>
          <a:xfrm>
            <a:off x="854248" y="322504"/>
            <a:ext cx="2603506" cy="2931037"/>
          </a:xfrm>
          <a:prstGeom prst="rect">
            <a:avLst/>
          </a:prstGeom>
        </p:spPr>
      </p:pic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B22DF5E2-0CD7-4BEC-8FBD-DD7AC1DE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35537" y="618698"/>
            <a:ext cx="365021" cy="365021"/>
            <a:chOff x="149345" y="10991595"/>
            <a:chExt cx="365021" cy="365021"/>
          </a:xfrm>
        </p:grpSpPr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037C701E-5151-4086-9CF2-7F44AA38A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E656C08E-A84B-4C76-9D3B-46237B5A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9C915B-1E93-EF8A-C72A-963EFBDB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4247" y="3579269"/>
            <a:ext cx="4763801" cy="2524814"/>
          </a:xfrm>
          <a:prstGeom prst="rect">
            <a:avLst/>
          </a:prstGeom>
        </p:spPr>
      </p:pic>
      <p:grpSp>
        <p:nvGrpSpPr>
          <p:cNvPr id="1133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2DE94-8D93-8BD3-70A8-5845BF5E6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1521" y="1715151"/>
            <a:ext cx="471623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Login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Launch the application, log in using the default Username (Admin) and password (TESTING), and access the main menu.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Main Menu Options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Dashboard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Manage Inventory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Profile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Settings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Manage Staff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b="1" dirty="0"/>
              <a:t>Generate Report</a:t>
            </a:r>
          </a:p>
        </p:txBody>
      </p:sp>
    </p:spTree>
    <p:extLst>
      <p:ext uri="{BB962C8B-B14F-4D97-AF65-F5344CB8AC3E}">
        <p14:creationId xmlns:p14="http://schemas.microsoft.com/office/powerpoint/2010/main" val="323904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E88D-E2F6-76AD-D4BC-3C7834CB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2888150" cy="1600200"/>
          </a:xfrm>
        </p:spPr>
        <p:txBody>
          <a:bodyPr/>
          <a:lstStyle/>
          <a:p>
            <a:r>
              <a:rPr lang="en-US" dirty="0"/>
              <a:t>Manage Inventory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0D166-2E0E-5A87-B90B-800E1A772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888150" cy="3811588"/>
          </a:xfrm>
        </p:spPr>
        <p:txBody>
          <a:bodyPr>
            <a:normAutofit/>
          </a:bodyPr>
          <a:lstStyle/>
          <a:p>
            <a:r>
              <a:rPr lang="en-US" sz="1400" b="1" dirty="0"/>
              <a:t>Add Order: </a:t>
            </a:r>
            <a:r>
              <a:rPr lang="en-US" sz="1400" dirty="0"/>
              <a:t>Click the ‘Add Order’ button to initiate a new customer order.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 window will pop up and prompt you to enter the </a:t>
            </a:r>
            <a:r>
              <a:rPr lang="en-US" sz="1200" b="1" dirty="0"/>
              <a:t>Customer Name, item ID, Product Name, Quantity, Price, Delivery Address</a:t>
            </a:r>
            <a:r>
              <a:rPr lang="en-US" sz="1200" dirty="0"/>
              <a:t>, </a:t>
            </a:r>
            <a:r>
              <a:rPr lang="en-US" sz="1200" b="1" dirty="0"/>
              <a:t>Contact Information</a:t>
            </a:r>
            <a:r>
              <a:rPr lang="en-US" sz="1200" dirty="0"/>
              <a:t>, and </a:t>
            </a:r>
            <a:r>
              <a:rPr lang="en-US" sz="1200" b="1" dirty="0"/>
              <a:t>Agent ID</a:t>
            </a:r>
            <a:r>
              <a:rPr lang="en-US" sz="1200" dirty="0"/>
              <a:t>.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D752CE3-483D-1186-4DB0-5116A0DAAD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r="12468"/>
          <a:stretch>
            <a:fillRect/>
          </a:stretch>
        </p:blipFill>
        <p:spPr>
          <a:xfrm>
            <a:off x="3727450" y="457200"/>
            <a:ext cx="7627938" cy="5403850"/>
          </a:xfrm>
        </p:spPr>
      </p:pic>
    </p:spTree>
    <p:extLst>
      <p:ext uri="{BB962C8B-B14F-4D97-AF65-F5344CB8AC3E}">
        <p14:creationId xmlns:p14="http://schemas.microsoft.com/office/powerpoint/2010/main" val="22612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4C0A794-F9C4-171F-FBD2-0494BEC02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28" y="1159328"/>
            <a:ext cx="8069943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93AF-7B82-B9A3-DD19-FDAB54D6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Dashboard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6DF13A-2A01-524D-402E-BF0900FAA12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r="164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3AB5C-E6F6-ACDE-0A90-D15E0371A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Keep track of in-stock and ordered quantities of items.</a:t>
            </a:r>
          </a:p>
        </p:txBody>
      </p:sp>
    </p:spTree>
    <p:extLst>
      <p:ext uri="{BB962C8B-B14F-4D97-AF65-F5344CB8AC3E}">
        <p14:creationId xmlns:p14="http://schemas.microsoft.com/office/powerpoint/2010/main" val="409307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A9591-8DA8-B237-CB79-DC7939EE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49F0F-663F-8CB2-B953-BB507DDF1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Click the ‘Clock In’ button to begin a shift and ‘Clock out to end a shift.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You can create a new username and password in the Profile Window as well.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7D4E2AE-4628-90C7-BEE5-CA8E22129D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7235473" y="2057117"/>
            <a:ext cx="4072815" cy="3215921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80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11068-67FE-22EB-714E-6FC711A8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3ACBB-FF92-8AF8-D299-0DE49B8C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The Setting window allows you to do the following: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Upload a profile photo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Logout of the app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Close the app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Clear the database</a:t>
            </a:r>
            <a:endParaRPr lang="en-US"/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8DD046-A6F0-6525-1E11-D16943DC79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7235473" y="2057117"/>
            <a:ext cx="4072815" cy="3215921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6028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03EF0-7DEB-0FD1-BE84-2C7A0DA4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Manage Staff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31601-B3E1-E96C-6598-24DBA5E1C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1854" y="2125737"/>
            <a:ext cx="4834021" cy="40444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Select an employee to manage then click the ‘Manage’ button.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 You will have the option to terminate the user selected or change their role.</a:t>
            </a:r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AAAE08-6420-910C-58A3-C4F549E92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982079"/>
            <a:ext cx="4072815" cy="2290958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23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A0B26E-D8E6-F52F-4777-654CFFA3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2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0720-F764-C73E-F0AF-064E5C49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/>
          <a:lstStyle/>
          <a:p>
            <a:r>
              <a:rPr lang="en-US" dirty="0"/>
              <a:t>Requirements Document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CDDC0-A667-7938-B230-A9796902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6"/>
            <a:ext cx="10515600" cy="48649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1. Software Introduction</a:t>
            </a:r>
            <a:endParaRPr lang="en-US" dirty="0"/>
          </a:p>
          <a:p>
            <a:pPr lvl="1"/>
            <a:r>
              <a:rPr lang="en-US" b="1" dirty="0"/>
              <a:t>Problem Addressed</a:t>
            </a:r>
            <a:r>
              <a:rPr lang="en-US" dirty="0"/>
              <a:t>: Difficulty managing inventory and tracking sales.</a:t>
            </a:r>
          </a:p>
          <a:p>
            <a:pPr lvl="1"/>
            <a:r>
              <a:rPr lang="en-US" b="1" dirty="0"/>
              <a:t>Solution</a:t>
            </a:r>
            <a:r>
              <a:rPr lang="en-US" dirty="0"/>
              <a:t>: A Python-based inventory management system with automated stock updates, transaction tracking, and sales insights.</a:t>
            </a:r>
          </a:p>
          <a:p>
            <a:pPr lvl="1"/>
            <a:r>
              <a:rPr lang="en-US" b="1" dirty="0"/>
              <a:t>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User-friendly GUI for ease of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Database integration for automated updates and backups.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 System Requirements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Team Roles</a:t>
            </a:r>
            <a:r>
              <a:rPr lang="en-US" dirty="0"/>
              <a:t>: Python Developer, SQL Developer, UI Designer, Tester, and others.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Technical Needs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SQL database functionality.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Object-oriented programming.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Graphical User Interface.</a:t>
            </a:r>
          </a:p>
          <a:p>
            <a:pPr marL="285750" indent="-28575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2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ACFAB-6CF5-16CF-A4A2-7F24955C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402336"/>
            <a:ext cx="5217172" cy="1169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Generate Report</a:t>
            </a:r>
          </a:p>
        </p:txBody>
      </p:sp>
      <p:grpSp>
        <p:nvGrpSpPr>
          <p:cNvPr id="22" name="Graphic 38">
            <a:extLst>
              <a:ext uri="{FF2B5EF4-FFF2-40B4-BE49-F238E27FC236}">
                <a16:creationId xmlns:a16="http://schemas.microsoft.com/office/drawing/2014/main" id="{7F54B1E7-DA9D-4422-98EA-A4C079A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82453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3681A6B-8745-4B5F-9106-8375152B5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8FA7BA-0A88-455D-9C83-95E77FCE2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8">
            <a:extLst>
              <a:ext uri="{FF2B5EF4-FFF2-40B4-BE49-F238E27FC236}">
                <a16:creationId xmlns:a16="http://schemas.microsoft.com/office/drawing/2014/main" id="{1311CB1A-9AC1-4FB7-9A52-638777EF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82453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B3B0F-E155-4761-B899-77272AD6A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CC30820-F8FC-4CEE-96EB-90CB8B0A4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B9CC-5E8A-55A9-C578-A2ADA92B8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906" y="1751727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Reports of past orders can be generated using the ‘Generate Report’ button.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Use the dropdown menus to filter reports by Agent ID and Item ID</a:t>
            </a: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The report will include the following information: </a:t>
            </a:r>
            <a:r>
              <a:rPr lang="en-US" b="1" dirty="0"/>
              <a:t>Order ID, Agent ID, Item ID,</a:t>
            </a:r>
            <a:r>
              <a:rPr lang="en-US" dirty="0"/>
              <a:t> and </a:t>
            </a:r>
            <a:r>
              <a:rPr lang="en-US" b="1" dirty="0"/>
              <a:t>Quantity</a:t>
            </a:r>
            <a:r>
              <a:rPr lang="en-US" dirty="0"/>
              <a:t>. 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785A8F-002E-4E7C-A4EE-0423F244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52F9A4-B078-4FA2-A29A-E70F6045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380207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322FDF-2559-2387-77C5-5BE2E0C8B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33728" b="-2"/>
          <a:stretch/>
        </p:blipFill>
        <p:spPr>
          <a:xfrm>
            <a:off x="7572995" y="1820333"/>
            <a:ext cx="3217333" cy="3217333"/>
          </a:xfrm>
          <a:prstGeom prst="rect">
            <a:avLst/>
          </a:prstGeom>
        </p:spPr>
      </p:pic>
      <p:grpSp>
        <p:nvGrpSpPr>
          <p:cNvPr id="34" name="Graphic 4">
            <a:extLst>
              <a:ext uri="{FF2B5EF4-FFF2-40B4-BE49-F238E27FC236}">
                <a16:creationId xmlns:a16="http://schemas.microsoft.com/office/drawing/2014/main" id="{E7EEFC47-5A1A-4BC0-9CCE-8E2F1C883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89835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9E79C8-38A5-45F9-945F-935B05661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23F4A9-D368-45FC-BE17-5AE7B3D2B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0E359B9-2553-4BF7-9253-DD7C6C725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9101C1-DB2F-4A51-BFCF-E56AA9D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6A0E25F-E8AC-43C3-92E1-630040C0E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FEFC1B0-3611-4239-A35C-0A72C1AA4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C7390E-9D9D-4C6A-B8B7-168D94FA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8A0E0EA-1232-409E-BEAC-059E2E09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0765A6-867B-4402-BC11-C0D43452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6BB45C-BD66-4CD7-A522-A10F8B07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116CBF8-8641-4F3A-8D12-6EAF96CF3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FC9AA3-7B63-4082-885D-8FCEE9798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48DC3B5-F54E-4473-A0BB-948DEF2EC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aphic 4">
            <a:extLst>
              <a:ext uri="{FF2B5EF4-FFF2-40B4-BE49-F238E27FC236}">
                <a16:creationId xmlns:a16="http://schemas.microsoft.com/office/drawing/2014/main" id="{1FF507E3-BA7A-40FD-AA5A-25D99D470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89835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0A9522-B994-4391-8102-8445B585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BEDD2B3-194D-4EC3-AF22-18876AFA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ECD9CE-87C5-4B66-B08E-522187EDF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C718D2-9EDD-466F-AC0F-228D36C43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B59CBFD-22E8-48BF-8B69-0EA0B7EDB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B351CD2-A889-4360-9FFF-D2F7EA88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3D4147F-B4C8-4F56-A95B-22E67D080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8CD5F-236C-4E35-958A-DAA3D2CDD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42B0084-6A61-4D01-B273-95FBA380A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B9340D4-E554-443E-80FD-3F4C8A2B1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1701EE3-B190-4F46-91F7-E72AB32C6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969FC5-CC4B-44DA-B750-7C38558D5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DA99042-0C0C-494A-ABC8-DA905A198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48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DDE0-6741-EE07-AC34-31CC26E4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7942"/>
          </a:xfrm>
        </p:spPr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684FA7-D827-87DE-58E9-97715E843B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29591"/>
            <a:ext cx="1129469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Title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Sales Inventory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develop a user-friendly application for managing sales, inventory, and user roles efficiently in liquor stores.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Add, modify, and delete products.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 and remove user accounts with specific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Details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Languages &amp; Tools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Python, GitHub, IDE (e.g., VS Code).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Backup via GitHub, task tracking with Trello.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store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accuracy in sales and inventory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user experience through an intuitive GUI.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8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7959-C416-69D9-678B-49B9B492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en-US" dirty="0"/>
              <a:t>Requirements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04E8-0AF5-AB30-4FE4-CCA56B8B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881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System Development Life Cycle (SDLC)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Planning</a:t>
            </a:r>
            <a:r>
              <a:rPr lang="en-US" dirty="0"/>
              <a:t>: Scope, timeline, and risk assessment.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Analysis</a:t>
            </a:r>
            <a:r>
              <a:rPr lang="en-US" dirty="0"/>
              <a:t>: Requirements and validation.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Design</a:t>
            </a:r>
            <a:r>
              <a:rPr lang="en-US" dirty="0"/>
              <a:t>: GUI, database schema, and modular 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Development</a:t>
            </a:r>
            <a:r>
              <a:rPr lang="en-US" dirty="0"/>
              <a:t>: Backend, frontend, and database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Testing</a:t>
            </a:r>
            <a:r>
              <a:rPr lang="en-US" dirty="0"/>
              <a:t>: Field testing, data integrity checks, bug resolution.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Deployment</a:t>
            </a:r>
            <a:r>
              <a:rPr lang="en-US" dirty="0"/>
              <a:t>: Initial system setup and user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Maintenance</a:t>
            </a:r>
            <a:r>
              <a:rPr lang="en-US" dirty="0"/>
              <a:t>: Feedback-based updates and new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0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8E83-626F-2968-2802-BE0BFEEA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582"/>
          </a:xfrm>
        </p:spPr>
        <p:txBody>
          <a:bodyPr/>
          <a:lstStyle/>
          <a:p>
            <a:r>
              <a:rPr lang="en-US" dirty="0"/>
              <a:t>Feasibility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8EBA-BC64-53DB-E6A6-17F124616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441"/>
            <a:ext cx="10515600" cy="47615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Technical Feasibility</a:t>
            </a:r>
          </a:p>
          <a:p>
            <a:pPr lvl="1"/>
            <a:r>
              <a:rPr lang="en-US" sz="1800" dirty="0"/>
              <a:t>Uses accessible technology (Python, MySQL)</a:t>
            </a:r>
          </a:p>
          <a:p>
            <a:pPr lvl="1"/>
            <a:r>
              <a:rPr lang="en-US" sz="1800" dirty="0"/>
              <a:t>Tools: </a:t>
            </a:r>
            <a:r>
              <a:rPr lang="en-US" sz="1800" dirty="0" err="1"/>
              <a:t>Github</a:t>
            </a:r>
            <a:r>
              <a:rPr lang="en-US" sz="1800" dirty="0"/>
              <a:t>, Trello, Discord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Legal Feasibility </a:t>
            </a:r>
          </a:p>
          <a:p>
            <a:pPr lvl="1"/>
            <a:r>
              <a:rPr lang="en-US" sz="1800" dirty="0"/>
              <a:t>Open-source tools, no licensing concerns</a:t>
            </a:r>
          </a:p>
          <a:p>
            <a:pPr lvl="1"/>
            <a:r>
              <a:rPr lang="en-US" sz="1800" dirty="0"/>
              <a:t>Prioritizes data privacy and 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Operational Feasibility </a:t>
            </a:r>
          </a:p>
          <a:p>
            <a:pPr lvl="1"/>
            <a:r>
              <a:rPr lang="en-US" sz="1800" dirty="0"/>
              <a:t>Roles defined, regular progress check-ins</a:t>
            </a:r>
          </a:p>
          <a:p>
            <a:pPr lvl="1"/>
            <a:r>
              <a:rPr lang="en-US" sz="1800" dirty="0"/>
              <a:t>User-friendly interface minimizes training needs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Economic Feasibility </a:t>
            </a:r>
          </a:p>
          <a:p>
            <a:pPr lvl="1"/>
            <a:r>
              <a:rPr lang="en-US" sz="1800" dirty="0"/>
              <a:t>Hypothetical cost-effective approach using free tools</a:t>
            </a:r>
          </a:p>
          <a:p>
            <a:pPr lvl="1"/>
            <a:r>
              <a:rPr lang="en-US" sz="1800" dirty="0"/>
              <a:t>Operational benefits outweigh minimal costs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6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8AFB-9878-3C87-7DCD-93CF2E41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C1E82-199A-2843-CB32-1875E1C5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Organization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67BE65-412B-021F-89F0-0DDABB830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14313"/>
              </p:ext>
            </p:extLst>
          </p:nvPr>
        </p:nvGraphicFramePr>
        <p:xfrm>
          <a:off x="873703" y="2349073"/>
          <a:ext cx="8422697" cy="3620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1932">
                  <a:extLst>
                    <a:ext uri="{9D8B030D-6E8A-4147-A177-3AD203B41FA5}">
                      <a16:colId xmlns:a16="http://schemas.microsoft.com/office/drawing/2014/main" val="2867512656"/>
                    </a:ext>
                  </a:extLst>
                </a:gridCol>
                <a:gridCol w="2126212">
                  <a:extLst>
                    <a:ext uri="{9D8B030D-6E8A-4147-A177-3AD203B41FA5}">
                      <a16:colId xmlns:a16="http://schemas.microsoft.com/office/drawing/2014/main" val="527363454"/>
                    </a:ext>
                  </a:extLst>
                </a:gridCol>
                <a:gridCol w="4054553">
                  <a:extLst>
                    <a:ext uri="{9D8B030D-6E8A-4147-A177-3AD203B41FA5}">
                      <a16:colId xmlns:a16="http://schemas.microsoft.com/office/drawing/2014/main" val="1071873581"/>
                    </a:ext>
                  </a:extLst>
                </a:gridCol>
              </a:tblGrid>
              <a:tr h="1819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Roles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8090326"/>
                  </a:ext>
                </a:extLst>
              </a:tr>
              <a:tr h="9960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Designer/Organizer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Jose Vazquez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Ensures an easy design for customers and makes sure that the team can easily implement it into the program. Working on the database.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7948159"/>
                  </a:ext>
                </a:extLst>
              </a:tr>
              <a:tr h="79256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Organizer/Programmer-Backend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Anthony Colley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Ensuring that all assignments are completed on time according to our schedule and writing the program code.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199193"/>
                  </a:ext>
                </a:extLst>
              </a:tr>
              <a:tr h="79256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Programmer-Frontend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Joshua Swilling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Write the program code, specifically the frontend, ensuring that the design meets the customer's requirements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852426"/>
                  </a:ext>
                </a:extLst>
              </a:tr>
              <a:tr h="45036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Tester</a:t>
                      </a:r>
                      <a:endParaRPr lang="en-US" sz="100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Kennedy Stokes-Sutton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Conducting all analyses and testing everything to ensure that the program works at peak performance without bugs, guaranteeing customer satisfaction</a:t>
                      </a:r>
                      <a:endParaRPr lang="en-US" sz="1000" dirty="0">
                        <a:effectLst/>
                        <a:latin typeface="Tw Cen MT" panose="020B06020201040206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44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42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D4AC-DEF6-CFCF-3AB0-F3BAF9E0C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D0CE-983B-7266-15CF-AD420B81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516"/>
          </a:xfrm>
        </p:spPr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4C8A6-8563-DDA2-A935-143D7A1B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584"/>
            <a:ext cx="10515600" cy="4749379"/>
          </a:xfrm>
        </p:spPr>
        <p:txBody>
          <a:bodyPr/>
          <a:lstStyle/>
          <a:p>
            <a:r>
              <a:rPr lang="en-US" dirty="0"/>
              <a:t>Project Breakdown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473DDA-066A-22AA-755B-A02EFE07D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414461"/>
              </p:ext>
            </p:extLst>
          </p:nvPr>
        </p:nvGraphicFramePr>
        <p:xfrm>
          <a:off x="838200" y="1231642"/>
          <a:ext cx="10515599" cy="5691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93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63CA-BF79-4D88-F39C-53854886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3E80E-EF85-8693-DE93-330DFC1D7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10515600" cy="47884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 Risks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b="1" dirty="0"/>
              <a:t>Late Delivery </a:t>
            </a:r>
          </a:p>
          <a:p>
            <a:pPr lvl="1"/>
            <a:r>
              <a:rPr lang="en-US" sz="1900" dirty="0"/>
              <a:t>Development delays or team members falling behind.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b="1" dirty="0"/>
              <a:t>Software/Equipment Failure</a:t>
            </a:r>
          </a:p>
          <a:p>
            <a:pPr lvl="1"/>
            <a:r>
              <a:rPr lang="en-US" sz="1900" dirty="0"/>
              <a:t>Issues with tools like </a:t>
            </a:r>
            <a:r>
              <a:rPr lang="en-US" sz="1900" dirty="0" err="1"/>
              <a:t>Github</a:t>
            </a:r>
            <a:r>
              <a:rPr lang="en-US" sz="1900" dirty="0"/>
              <a:t> or Trello causing file corruption or data loss.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b="1" dirty="0"/>
              <a:t>Team Member Unavailability </a:t>
            </a:r>
          </a:p>
          <a:p>
            <a:pPr lvl="1"/>
            <a:r>
              <a:rPr lang="en-US" sz="1900" dirty="0"/>
              <a:t>Unexpected emergencies limiting productivity.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b="1" dirty="0"/>
              <a:t>Project Scope Changes</a:t>
            </a:r>
          </a:p>
          <a:p>
            <a:pPr lvl="1"/>
            <a:r>
              <a:rPr lang="en-US" sz="1900" dirty="0"/>
              <a:t>Midway adjustments requiring rework.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b="1" dirty="0"/>
              <a:t>Hardware Failure</a:t>
            </a:r>
          </a:p>
          <a:p>
            <a:pPr lvl="1"/>
            <a:r>
              <a:rPr lang="en-US" sz="1900" dirty="0"/>
              <a:t>Device malfunctions affecting development progress.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/>
              <a:t>Presentation Completion Issues</a:t>
            </a:r>
            <a:r>
              <a:rPr lang="en-US" sz="1900" dirty="0"/>
              <a:t> </a:t>
            </a:r>
          </a:p>
          <a:p>
            <a:pPr lvl="1"/>
            <a:r>
              <a:rPr lang="en-US" sz="1900" dirty="0"/>
              <a:t>Incomplete presentation due to coding focus.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/>
              <a:t>Time constraints leaving minor bugs unresolved.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b="1" dirty="0"/>
              <a:t>Debugging Limitations</a:t>
            </a:r>
          </a:p>
          <a:p>
            <a:pPr lvl="1"/>
            <a:r>
              <a:rPr lang="en-US" sz="1900" dirty="0"/>
              <a:t>Time constraints leaving minor bugs unresolved.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7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34E6-B007-F752-E0BB-2949EA57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653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6FC50-B4BD-510C-4C75-AE8355DD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778"/>
            <a:ext cx="10515600" cy="49351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Mitigation Strategies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+mj-lt"/>
                <a:cs typeface="Times New Roman" panose="02020603050405020304" pitchFamily="18" charset="0"/>
              </a:rPr>
              <a:t>Schedule Risks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Clear timeline with milestones and weekly check-ins to monitor progress.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Adjust focus to prioritize essential features if delays occur.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+mj-lt"/>
                <a:cs typeface="Times New Roman" panose="02020603050405020304" pitchFamily="18" charset="0"/>
              </a:rPr>
              <a:t>Technical Risks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Regular GitHub backups to prevent data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Local copies maintained to address software failures.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+mj-lt"/>
                <a:cs typeface="Times New Roman" panose="02020603050405020304" pitchFamily="18" charset="0"/>
              </a:rPr>
              <a:t>Resource Availability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Defined roles with tasks tracked in Trello.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Reallocate tasks if a member is unavailable.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+mj-lt"/>
                <a:cs typeface="Times New Roman" panose="02020603050405020304" pitchFamily="18" charset="0"/>
              </a:rPr>
              <a:t>Scope Management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Fixed scope defined upfront.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Proposed changes require team approval to avoid unnecessary rework.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latin typeface="+mj-lt"/>
                <a:cs typeface="Times New Roman" panose="02020603050405020304" pitchFamily="18" charset="0"/>
              </a:rPr>
              <a:t>Presentation Quality</a:t>
            </a:r>
            <a:r>
              <a:rPr lang="en-US" sz="21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Allocate time toward visuals in the final phase to ensure quality polish.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39DE-F718-62AA-E912-D08499C9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</p:spPr>
        <p:txBody>
          <a:bodyPr/>
          <a:lstStyle/>
          <a:p>
            <a:r>
              <a:rPr lang="en-US" dirty="0"/>
              <a:t>Design Document - ERD</a:t>
            </a:r>
          </a:p>
        </p:txBody>
      </p:sp>
      <p:pic>
        <p:nvPicPr>
          <p:cNvPr id="6" name="image2.jpg">
            <a:extLst>
              <a:ext uri="{FF2B5EF4-FFF2-40B4-BE49-F238E27FC236}">
                <a16:creationId xmlns:a16="http://schemas.microsoft.com/office/drawing/2014/main" id="{FE3DC275-2E3F-8C80-87CA-889A075DCEC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88839" y="1208088"/>
            <a:ext cx="4680322" cy="4968875"/>
          </a:xfrm>
          <a:prstGeom prst="rect">
            <a:avLst/>
          </a:prstGeom>
          <a:ln/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EBC962FB-5CC5-07FE-B3D6-B1541ADD1BB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1886386"/>
            <a:ext cx="5181600" cy="36122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7336729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CA996A"/>
      </a:accent1>
      <a:accent2>
        <a:srgbClr val="ABA45C"/>
      </a:accent2>
      <a:accent3>
        <a:srgbClr val="95A96C"/>
      </a:accent3>
      <a:accent4>
        <a:srgbClr val="74B05F"/>
      </a:accent4>
      <a:accent5>
        <a:srgbClr val="69B274"/>
      </a:accent5>
      <a:accent6>
        <a:srgbClr val="5FB28E"/>
      </a:accent6>
      <a:hlink>
        <a:srgbClr val="5F84A8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1110</Words>
  <Application>Microsoft Office PowerPoint</Application>
  <PresentationFormat>Widescreen</PresentationFormat>
  <Paragraphs>182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Source Sans Pro</vt:lpstr>
      <vt:lpstr>Tw Cen MT</vt:lpstr>
      <vt:lpstr>FunkyShapesDarkVTI</vt:lpstr>
      <vt:lpstr>Sales Inventory System </vt:lpstr>
      <vt:lpstr>Requirements Document</vt:lpstr>
      <vt:lpstr>Requirements Document</vt:lpstr>
      <vt:lpstr>Feasibility Study </vt:lpstr>
      <vt:lpstr>Project Plan</vt:lpstr>
      <vt:lpstr>Project Plan</vt:lpstr>
      <vt:lpstr>Risk Assessment</vt:lpstr>
      <vt:lpstr>Risk Assessment</vt:lpstr>
      <vt:lpstr>Design Document - ERD</vt:lpstr>
      <vt:lpstr>Design Document – ERD </vt:lpstr>
      <vt:lpstr>Design Document – Installation </vt:lpstr>
      <vt:lpstr>Design Document – Login and Main Menu</vt:lpstr>
      <vt:lpstr>Manage Inventory</vt:lpstr>
      <vt:lpstr>PowerPoint Presentation</vt:lpstr>
      <vt:lpstr>Sales Dashboard</vt:lpstr>
      <vt:lpstr>Profile</vt:lpstr>
      <vt:lpstr>Settings</vt:lpstr>
      <vt:lpstr>Manage Staff</vt:lpstr>
      <vt:lpstr>PowerPoint Presentation</vt:lpstr>
      <vt:lpstr>Generate Report</vt:lpstr>
      <vt:lpstr>Project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Kennedy Sutton</dc:creator>
  <cp:lastModifiedBy>Kennedy Sutton</cp:lastModifiedBy>
  <cp:revision>1</cp:revision>
  <dcterms:created xsi:type="dcterms:W3CDTF">2024-12-14T20:09:46Z</dcterms:created>
  <dcterms:modified xsi:type="dcterms:W3CDTF">2024-12-15T05:37:20Z</dcterms:modified>
</cp:coreProperties>
</file>